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style7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notesMasterIdLst>
    <p:notesMasterId r:id="rId26"/>
  </p:notesMasterIdLst>
  <p:sldIdLst>
    <p:sldId id="256" r:id="rId2"/>
    <p:sldId id="264" r:id="rId3"/>
    <p:sldId id="257" r:id="rId4"/>
    <p:sldId id="270" r:id="rId5"/>
    <p:sldId id="278" r:id="rId6"/>
    <p:sldId id="258" r:id="rId7"/>
    <p:sldId id="259" r:id="rId8"/>
    <p:sldId id="273" r:id="rId9"/>
    <p:sldId id="279" r:id="rId10"/>
    <p:sldId id="276" r:id="rId11"/>
    <p:sldId id="277" r:id="rId12"/>
    <p:sldId id="280" r:id="rId13"/>
    <p:sldId id="288" r:id="rId14"/>
    <p:sldId id="285" r:id="rId15"/>
    <p:sldId id="272" r:id="rId16"/>
    <p:sldId id="262" r:id="rId17"/>
    <p:sldId id="281" r:id="rId18"/>
    <p:sldId id="261" r:id="rId19"/>
    <p:sldId id="295" r:id="rId20"/>
    <p:sldId id="284" r:id="rId21"/>
    <p:sldId id="269" r:id="rId22"/>
    <p:sldId id="282" r:id="rId23"/>
    <p:sldId id="294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33CC33"/>
    <a:srgbClr val="CCFF66"/>
    <a:srgbClr val="CC3399"/>
    <a:srgbClr val="006600"/>
    <a:srgbClr val="009900"/>
    <a:srgbClr val="CCFFFF"/>
    <a:srgbClr val="CCFF33"/>
    <a:srgbClr val="CC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320" autoAdjust="0"/>
    <p:restoredTop sz="85569" autoAdjust="0"/>
  </p:normalViewPr>
  <p:slideViewPr>
    <p:cSldViewPr snapToGrid="0">
      <p:cViewPr varScale="1">
        <p:scale>
          <a:sx n="62" d="100"/>
          <a:sy n="62" d="100"/>
        </p:scale>
        <p:origin x="-34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Hoja_de_c_lculo_d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Hoja1!$A$2:$A$16</c:f>
              <c:strCache>
                <c:ptCount val="15"/>
                <c:pt idx="0">
                  <c:v>Médicos</c:v>
                </c:pt>
                <c:pt idx="1">
                  <c:v>Enfermeras</c:v>
                </c:pt>
                <c:pt idx="2">
                  <c:v>Pediatras</c:v>
                </c:pt>
                <c:pt idx="3">
                  <c:v>Aux. Adminstrativos</c:v>
                </c:pt>
                <c:pt idx="4">
                  <c:v>Farmacéuticos</c:v>
                </c:pt>
                <c:pt idx="5">
                  <c:v>Veterinarios</c:v>
                </c:pt>
                <c:pt idx="6">
                  <c:v>Aux. enfermería</c:v>
                </c:pt>
                <c:pt idx="7">
                  <c:v>Fisioterapeutas</c:v>
                </c:pt>
                <c:pt idx="8">
                  <c:v>Matronas </c:v>
                </c:pt>
                <c:pt idx="9">
                  <c:v>TER</c:v>
                </c:pt>
                <c:pt idx="10">
                  <c:v>Trabajadoras Social</c:v>
                </c:pt>
                <c:pt idx="11">
                  <c:v>Odontólogos</c:v>
                </c:pt>
                <c:pt idx="12">
                  <c:v>Psicólogo clínico</c:v>
                </c:pt>
                <c:pt idx="13">
                  <c:v>Higienistas dentales</c:v>
                </c:pt>
                <c:pt idx="14">
                  <c:v>Celadores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248</c:v>
                </c:pt>
                <c:pt idx="2">
                  <c:v>31</c:v>
                </c:pt>
                <c:pt idx="3">
                  <c:v>77</c:v>
                </c:pt>
                <c:pt idx="4">
                  <c:v>23</c:v>
                </c:pt>
                <c:pt idx="5">
                  <c:v>32</c:v>
                </c:pt>
                <c:pt idx="6">
                  <c:v>27</c:v>
                </c:pt>
                <c:pt idx="7">
                  <c:v>19</c:v>
                </c:pt>
                <c:pt idx="8">
                  <c:v>12</c:v>
                </c:pt>
                <c:pt idx="9">
                  <c:v>4</c:v>
                </c:pt>
                <c:pt idx="10">
                  <c:v>11</c:v>
                </c:pt>
                <c:pt idx="12">
                  <c:v>6</c:v>
                </c:pt>
                <c:pt idx="14">
                  <c:v>38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Hoja1!$A$2:$A$16</c:f>
              <c:strCache>
                <c:ptCount val="15"/>
                <c:pt idx="0">
                  <c:v>Médicos</c:v>
                </c:pt>
                <c:pt idx="1">
                  <c:v>Enfermeras</c:v>
                </c:pt>
                <c:pt idx="2">
                  <c:v>Pediatras</c:v>
                </c:pt>
                <c:pt idx="3">
                  <c:v>Aux. Adminstrativos</c:v>
                </c:pt>
                <c:pt idx="4">
                  <c:v>Farmacéuticos</c:v>
                </c:pt>
                <c:pt idx="5">
                  <c:v>Veterinarios</c:v>
                </c:pt>
                <c:pt idx="6">
                  <c:v>Aux. enfermería</c:v>
                </c:pt>
                <c:pt idx="7">
                  <c:v>Fisioterapeutas</c:v>
                </c:pt>
                <c:pt idx="8">
                  <c:v>Matronas </c:v>
                </c:pt>
                <c:pt idx="9">
                  <c:v>TER</c:v>
                </c:pt>
                <c:pt idx="10">
                  <c:v>Trabajadoras Social</c:v>
                </c:pt>
                <c:pt idx="11">
                  <c:v>Odontólogos</c:v>
                </c:pt>
                <c:pt idx="12">
                  <c:v>Psicólogo clínico</c:v>
                </c:pt>
                <c:pt idx="13">
                  <c:v>Higienistas dentales</c:v>
                </c:pt>
                <c:pt idx="14">
                  <c:v>Celadores</c:v>
                </c:pt>
              </c:strCache>
            </c:strRef>
          </c:cat>
          <c:val>
            <c:numRef>
              <c:f>Hoja1!$C$2:$C$16</c:f>
              <c:numCache>
                <c:formatCode>General</c:formatCode>
                <c:ptCount val="15"/>
                <c:pt idx="1">
                  <c:v>262</c:v>
                </c:pt>
                <c:pt idx="11">
                  <c:v>8</c:v>
                </c:pt>
                <c:pt idx="13">
                  <c:v>6</c:v>
                </c:pt>
              </c:numCache>
            </c:numRef>
          </c:val>
        </c:ser>
        <c:gapWidth val="219"/>
        <c:overlap val="-27"/>
        <c:axId val="101644160"/>
        <c:axId val="101645696"/>
      </c:barChart>
      <c:catAx>
        <c:axId val="101644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645696"/>
        <c:crosses val="autoZero"/>
        <c:auto val="1"/>
        <c:lblAlgn val="ctr"/>
        <c:lblOffset val="100"/>
      </c:catAx>
      <c:valAx>
        <c:axId val="1016456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1644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Medicina</a:t>
            </a:r>
            <a:r>
              <a:rPr lang="en-US" b="1" dirty="0" smtClean="0"/>
              <a:t> </a:t>
            </a:r>
            <a:r>
              <a:rPr lang="en-US" b="1" dirty="0"/>
              <a:t>EAP</a:t>
            </a:r>
          </a:p>
        </c:rich>
      </c:tx>
      <c:layout>
        <c:manualLayout>
          <c:xMode val="edge"/>
          <c:yMode val="edge"/>
          <c:x val="0.3718333333333334"/>
          <c:y val="9.2592592592592657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0555555555555561E-2"/>
          <c:y val="0.16192147856517941"/>
          <c:w val="0.96944444444444466"/>
          <c:h val="0.7964118547681540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02-48C2-BFBE-70635E145819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rgbClr val="C0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602-48C2-BFBE-70635E14581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2A0A1D5E-4EAB-4C55-9A2E-697754415117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542330C0-8EBF-49A9-A8B9-F366FB6062E8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02-48C2-BFBE-70635E14581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3DEF7C0-54ED-437B-9E19-ADBD249743A3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3E8D677-CE9C-4DCB-B762-C77389C11C20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1"/>
              <c:showCatName val="1"/>
              <c:showPercent val="1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02-48C2-BFBE-70635E14581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1"/>
            <c:showPercent val="1"/>
            <c:separator>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MED_FAM!$J$2:$J$3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MED_FAM!$K$2:$K$3</c:f>
              <c:numCache>
                <c:formatCode>General</c:formatCode>
                <c:ptCount val="2"/>
                <c:pt idx="0">
                  <c:v>97</c:v>
                </c:pt>
                <c:pt idx="1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02-48C2-BFBE-70635E14581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Enfermería</a:t>
            </a:r>
            <a:r>
              <a:rPr lang="en-US" dirty="0"/>
              <a:t> EAP</a:t>
            </a:r>
          </a:p>
        </c:rich>
      </c:tx>
      <c:layout>
        <c:manualLayout>
          <c:xMode val="edge"/>
          <c:yMode val="edge"/>
          <c:x val="0.31820495625001516"/>
          <c:y val="9.1699354764702479E-2"/>
        </c:manualLayout>
      </c:layout>
    </c:title>
    <c:plotArea>
      <c:layout/>
      <c:pieChart>
        <c:varyColors val="1"/>
        <c:ser>
          <c:idx val="0"/>
          <c:order val="0"/>
          <c:spPr>
            <a:ln>
              <a:solidFill>
                <a:srgbClr val="C00000"/>
              </a:solidFill>
            </a:ln>
          </c:spPr>
          <c:dLbls>
            <c:dLbl>
              <c:idx val="1"/>
              <c:spPr>
                <a:solidFill>
                  <a:srgbClr val="FFFF99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/>
                  </a:pPr>
                  <a:endParaRPr lang="es-E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dLblPos val="outEnd"/>
            <c:showLegendKey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Hoja5!$J$2:$K$2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Hoja5!$J$7:$K$7</c:f>
              <c:numCache>
                <c:formatCode>General</c:formatCode>
                <c:ptCount val="2"/>
                <c:pt idx="0">
                  <c:v>67</c:v>
                </c:pt>
                <c:pt idx="1">
                  <c:v>126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smtClean="0"/>
              <a:t>MEDICINA EAP</a:t>
            </a:r>
            <a:endParaRPr lang="en-US" sz="1600" b="1" dirty="0"/>
          </a:p>
        </c:rich>
      </c:tx>
      <c:layout>
        <c:manualLayout>
          <c:xMode val="edge"/>
          <c:yMode val="edge"/>
          <c:x val="0.30329179554532709"/>
          <c:y val="3.183139996335077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9017754606882994"/>
          <c:y val="0.19246690286326659"/>
          <c:w val="0.49820273225942863"/>
          <c:h val="0.72658219881173824"/>
        </c:manualLayout>
      </c:layout>
      <c:pieChart>
        <c:varyColors val="1"/>
        <c:ser>
          <c:idx val="0"/>
          <c:order val="0"/>
          <c:tx>
            <c:strRef>
              <c:f>Hoja2!$H$29</c:f>
              <c:strCache>
                <c:ptCount val="1"/>
                <c:pt idx="0">
                  <c:v>SUMA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38-4ED9-B44E-D49BEF22133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38-4ED9-B44E-D49BEF22133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38-4ED9-B44E-D49BEF221338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38-4ED9-B44E-D49BEF22133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Hoja2!$G$30:$G$33</c:f>
              <c:strCache>
                <c:ptCount val="4"/>
                <c:pt idx="0">
                  <c:v>Menor de 40</c:v>
                </c:pt>
                <c:pt idx="1">
                  <c:v>41 a 50</c:v>
                </c:pt>
                <c:pt idx="2">
                  <c:v>51 a 60</c:v>
                </c:pt>
                <c:pt idx="3">
                  <c:v>Mayor de 60</c:v>
                </c:pt>
              </c:strCache>
            </c:strRef>
          </c:cat>
          <c:val>
            <c:numRef>
              <c:f>Hoja2!$H$30:$H$33</c:f>
              <c:numCache>
                <c:formatCode>General</c:formatCode>
                <c:ptCount val="4"/>
                <c:pt idx="0">
                  <c:v>10</c:v>
                </c:pt>
                <c:pt idx="1">
                  <c:v>36</c:v>
                </c:pt>
                <c:pt idx="2">
                  <c:v>104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45-431E-BD5A-1BCEDFD763A0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solidFill>
      <a:srgbClr val="FFFF99"/>
    </a:solidFill>
    <a:ln w="9525" cap="flat" cmpd="sng" algn="ctr">
      <a:solidFill>
        <a:srgbClr val="C00000"/>
      </a:solidFill>
      <a:round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ENFERMERÍA </a:t>
            </a:r>
            <a:r>
              <a:rPr lang="en-US" sz="1600" dirty="0"/>
              <a:t>EAP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2272759651432461"/>
          <c:y val="0.17935336864214441"/>
          <c:w val="0.49132689270063795"/>
          <c:h val="0.72608871464082958"/>
        </c:manualLayout>
      </c:layout>
      <c:pieChart>
        <c:varyColors val="1"/>
        <c:ser>
          <c:idx val="0"/>
          <c:order val="0"/>
          <c:tx>
            <c:strRef>
              <c:f>Hoja5!$L$2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-2.6326114412501756E-2"/>
                  <c:y val="1.768411109075042E-2"/>
                </c:manualLayout>
              </c:layout>
              <c:dLblPos val="bestFit"/>
              <c:showLegendKey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112680669320259E-2"/>
                  <c:y val="-6.4840991617416913E-17"/>
                </c:manualLayout>
              </c:layout>
              <c:dLblPos val="bestFit"/>
              <c:showLegendKey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865662568184796E-3"/>
                  <c:y val="-1.4147288872600448E-2"/>
                </c:manualLayout>
              </c:layout>
              <c:dLblPos val="bestFit"/>
              <c:showLegendKey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1798493852277614E-3"/>
                  <c:y val="1.768411109075042E-2"/>
                </c:manualLayout>
              </c:layout>
              <c:dLblPos val="bestFit"/>
              <c:showLegendKey val="1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S"/>
              </a:p>
            </c:txPr>
            <c:dLblPos val="outEnd"/>
            <c:showLegendKey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Hoja5!$I$3:$I$6</c:f>
              <c:strCache>
                <c:ptCount val="4"/>
                <c:pt idx="0">
                  <c:v>Menor de 40</c:v>
                </c:pt>
                <c:pt idx="1">
                  <c:v>41 a 50</c:v>
                </c:pt>
                <c:pt idx="2">
                  <c:v>51 a 60</c:v>
                </c:pt>
                <c:pt idx="3">
                  <c:v>Mayor de 60</c:v>
                </c:pt>
              </c:strCache>
            </c:strRef>
          </c:cat>
          <c:val>
            <c:numRef>
              <c:f>Hoja5!$L$3:$L$6</c:f>
              <c:numCache>
                <c:formatCode>General</c:formatCode>
                <c:ptCount val="4"/>
                <c:pt idx="0">
                  <c:v>18</c:v>
                </c:pt>
                <c:pt idx="1">
                  <c:v>45</c:v>
                </c:pt>
                <c:pt idx="2">
                  <c:v>96</c:v>
                </c:pt>
                <c:pt idx="3">
                  <c:v>34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spPr>
    <a:ln>
      <a:solidFill>
        <a:srgbClr val="C00000"/>
      </a:solidFill>
    </a:ln>
    <a:effectLst>
      <a:outerShdw blurRad="50800" dist="38100" dir="5400000" algn="t" rotWithShape="0">
        <a:prstClr val="black">
          <a:alpha val="40000"/>
        </a:prstClr>
      </a:outerShdw>
    </a:effectLst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154 </a:t>
            </a:r>
            <a:r>
              <a:rPr lang="en-US" sz="2000" b="1" dirty="0" err="1"/>
              <a:t>Reclamaciones</a:t>
            </a:r>
            <a:r>
              <a:rPr lang="en-US" sz="2400" b="1" dirty="0"/>
              <a:t>  (</a:t>
            </a:r>
            <a:r>
              <a:rPr lang="en-US" sz="2400" b="1" dirty="0">
                <a:solidFill>
                  <a:schemeClr val="tx1"/>
                </a:solidFill>
              </a:rPr>
              <a:t>30.8/</a:t>
            </a:r>
            <a:r>
              <a:rPr lang="en-US" sz="2400" b="1" dirty="0" err="1">
                <a:solidFill>
                  <a:schemeClr val="tx1"/>
                </a:solidFill>
              </a:rPr>
              <a:t>mes</a:t>
            </a:r>
            <a:r>
              <a:rPr lang="en-US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9583538385826839E-2"/>
          <c:y val="0.11023836674222645"/>
          <c:w val="0.93635396161417361"/>
          <c:h val="0.6302491000092835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Reclamaciones 120 días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31750"/>
            </a:effectLst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31750"/>
              </a:effectLst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31750"/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 </a:t>
                    </a:r>
                    <a:fld id="{018CF50C-0642-4365-9A1E-B9A92DCE802F}" type="PERCENTAGE">
                      <a:rPr lang="en-US" baseline="0"/>
                      <a:pPr/>
                      <a:t>[PORCENTAJE]</a:t>
                    </a:fld>
                    <a:endParaRPr lang="en-US" baseline="0" smtClean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B5F17075-7CF4-4799-BD29-BBAB6FA268B8}" type="PERCENTAGE">
                      <a:rPr lang="en-US" baseline="0" smtClean="0"/>
                      <a:pPr/>
                      <a:t>[PORCENTAJE]</a:t>
                    </a:fld>
                    <a:endParaRPr lang="es-ES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Direccion</c:v>
                </c:pt>
                <c:pt idx="1">
                  <c:v>EAP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52</c:v>
                </c:pt>
                <c:pt idx="1">
                  <c:v>100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>
          <a:softEdge rad="12700"/>
        </a:effectLst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380 </a:t>
            </a:r>
            <a:r>
              <a:rPr lang="en-US" sz="1800" b="1" dirty="0" err="1"/>
              <a:t>Reclamaciones</a:t>
            </a:r>
            <a:r>
              <a:rPr lang="en-US" sz="1800" b="1" dirty="0"/>
              <a:t>  </a:t>
            </a:r>
            <a:r>
              <a:rPr lang="en-US" sz="2400" b="1" dirty="0"/>
              <a:t>(</a:t>
            </a:r>
            <a:r>
              <a:rPr lang="en-US" sz="2400" b="1" dirty="0" smtClean="0">
                <a:solidFill>
                  <a:schemeClr val="tx1"/>
                </a:solidFill>
              </a:rPr>
              <a:t>47,5/</a:t>
            </a:r>
            <a:r>
              <a:rPr lang="en-US" sz="2400" b="1" dirty="0" err="1" smtClean="0">
                <a:solidFill>
                  <a:schemeClr val="tx1"/>
                </a:solidFill>
              </a:rPr>
              <a:t>mes</a:t>
            </a:r>
            <a:r>
              <a:rPr lang="en-US" sz="2400" b="1" dirty="0" smtClean="0"/>
              <a:t>)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380 Reclamaciones  (47,5/mes)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Hoja1!$A$2:$A$3</c:f>
              <c:strCache>
                <c:ptCount val="2"/>
                <c:pt idx="0">
                  <c:v>Dirección</c:v>
                </c:pt>
                <c:pt idx="1">
                  <c:v>EAP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188</c:v>
                </c:pt>
                <c:pt idx="1">
                  <c:v>192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42552945913648"/>
          <c:y val="0.62776833533093712"/>
          <c:w val="0.30533736747552181"/>
          <c:h val="9.01843509545816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/>
              <a:t>Reclamaciones</a:t>
            </a:r>
            <a:r>
              <a:rPr lang="en-US" sz="2400" b="1" dirty="0" smtClean="0"/>
              <a:t> </a:t>
            </a:r>
            <a:r>
              <a:rPr lang="en-US" sz="2400" b="1" smtClean="0"/>
              <a:t>por </a:t>
            </a:r>
            <a:r>
              <a:rPr lang="en-US" sz="2400" b="1" dirty="0" err="1" smtClean="0"/>
              <a:t>Grupos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Profesionales</a:t>
            </a:r>
            <a:endParaRPr lang="en-US" sz="24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9583538385826839E-2"/>
          <c:y val="0.11023836674222645"/>
          <c:w val="0.93635396161417361"/>
          <c:h val="0.630249100009283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Reclamaciones 120 días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Hoja1!$A$2:$A$13</c:f>
              <c:strCache>
                <c:ptCount val="11"/>
                <c:pt idx="0">
                  <c:v>Medicina</c:v>
                </c:pt>
                <c:pt idx="1">
                  <c:v>Administración</c:v>
                </c:pt>
                <c:pt idx="2">
                  <c:v>Enfermería</c:v>
                </c:pt>
                <c:pt idx="3">
                  <c:v>Pediatria</c:v>
                </c:pt>
                <c:pt idx="4">
                  <c:v>Psiquiatría</c:v>
                </c:pt>
                <c:pt idx="5">
                  <c:v>Odontologia</c:v>
                </c:pt>
                <c:pt idx="6">
                  <c:v>PAC</c:v>
                </c:pt>
                <c:pt idx="7">
                  <c:v>Fisioterapia</c:v>
                </c:pt>
                <c:pt idx="8">
                  <c:v>COPF</c:v>
                </c:pt>
                <c:pt idx="9">
                  <c:v>Trabajadora social</c:v>
                </c:pt>
                <c:pt idx="10">
                  <c:v>Matrona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28</c:v>
                </c:pt>
                <c:pt idx="1">
                  <c:v>19</c:v>
                </c:pt>
                <c:pt idx="2">
                  <c:v>15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axId val="104129664"/>
        <c:axId val="104131200"/>
      </c:barChart>
      <c:catAx>
        <c:axId val="10412966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131200"/>
        <c:crosses val="autoZero"/>
        <c:auto val="1"/>
        <c:lblAlgn val="ctr"/>
        <c:lblOffset val="100"/>
      </c:catAx>
      <c:valAx>
        <c:axId val="104131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12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/>
              <a:t>Reclamaciones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Centros</a:t>
            </a:r>
            <a:endParaRPr lang="en-US" sz="24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9583538385826839E-2"/>
          <c:y val="0.11023836674222645"/>
          <c:w val="0.93635396161417361"/>
          <c:h val="0.6302491000092835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Reclamaciones 120 días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Hoja1!$A$2:$A$22</c:f>
              <c:strCache>
                <c:ptCount val="21"/>
                <c:pt idx="0">
                  <c:v>La Paz</c:v>
                </c:pt>
                <c:pt idx="1">
                  <c:v>San Roque</c:v>
                </c:pt>
                <c:pt idx="2">
                  <c:v>Valdepasillas</c:v>
                </c:pt>
                <c:pt idx="3">
                  <c:v>Montijo</c:v>
                </c:pt>
                <c:pt idx="4">
                  <c:v>Jerez Cros</c:v>
                </c:pt>
                <c:pt idx="5">
                  <c:v>San Fernando</c:v>
                </c:pt>
                <c:pt idx="6">
                  <c:v>Zona Centro</c:v>
                </c:pt>
                <c:pt idx="7">
                  <c:v>Cuidad Jardín</c:v>
                </c:pt>
                <c:pt idx="8">
                  <c:v>Suerte Saavedra</c:v>
                </c:pt>
                <c:pt idx="9">
                  <c:v>Gévora </c:v>
                </c:pt>
                <c:pt idx="10">
                  <c:v>Progreso</c:v>
                </c:pt>
                <c:pt idx="11">
                  <c:v>Alburquerque</c:v>
                </c:pt>
                <c:pt idx="12">
                  <c:v>Pueblonuevo</c:v>
                </c:pt>
                <c:pt idx="13">
                  <c:v>Santa Marta </c:v>
                </c:pt>
                <c:pt idx="14">
                  <c:v>USM Valdep.</c:v>
                </c:pt>
                <c:pt idx="15">
                  <c:v>Alconchel</c:v>
                </c:pt>
                <c:pt idx="16">
                  <c:v>Barcarrota</c:v>
                </c:pt>
                <c:pt idx="17">
                  <c:v>San Vicente</c:v>
                </c:pt>
                <c:pt idx="18">
                  <c:v>La Roca</c:v>
                </c:pt>
                <c:pt idx="19">
                  <c:v>Talavera</c:v>
                </c:pt>
                <c:pt idx="20">
                  <c:v>Villanueva Fresno</c:v>
                </c:pt>
              </c:strCache>
            </c:strRef>
          </c:cat>
          <c:val>
            <c:numRef>
              <c:f>Hoja1!$B$2:$B$22</c:f>
              <c:numCache>
                <c:formatCode>General</c:formatCode>
                <c:ptCount val="21"/>
                <c:pt idx="0">
                  <c:v>32</c:v>
                </c:pt>
                <c:pt idx="1">
                  <c:v>26</c:v>
                </c:pt>
                <c:pt idx="2">
                  <c:v>16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</c:numCache>
            </c:numRef>
          </c:val>
        </c:ser>
        <c:axId val="104365440"/>
        <c:axId val="104375424"/>
      </c:barChart>
      <c:catAx>
        <c:axId val="104365440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375424"/>
        <c:crosses val="autoZero"/>
        <c:auto val="1"/>
        <c:lblAlgn val="ctr"/>
        <c:lblOffset val="100"/>
      </c:catAx>
      <c:valAx>
        <c:axId val="1043754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365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844FE-C128-4135-9F7C-7DAE1C233D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804DC0-92D3-4D52-A15C-92B093AE9626}">
      <dgm:prSet phldrT="[Texto]" custT="1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es-E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</a:t>
          </a:r>
          <a:r>
            <a:rPr lang="es-E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Zonas Básicas de Salud</a:t>
          </a:r>
          <a:endParaRPr lang="es-ES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E0564-3274-44AE-BAFD-CF845DAE4187}" type="parTrans" cxnId="{4D2047A0-0472-4D35-A538-DDE70BEB4270}">
      <dgm:prSet/>
      <dgm:spPr/>
      <dgm:t>
        <a:bodyPr/>
        <a:lstStyle/>
        <a:p>
          <a:endParaRPr lang="es-ES"/>
        </a:p>
      </dgm:t>
    </dgm:pt>
    <dgm:pt modelId="{C45C6CFB-A05B-4B4B-A2EB-884B82905843}" type="sibTrans" cxnId="{4D2047A0-0472-4D35-A538-DDE70BEB4270}">
      <dgm:prSet/>
      <dgm:spPr/>
      <dgm:t>
        <a:bodyPr/>
        <a:lstStyle/>
        <a:p>
          <a:endParaRPr lang="es-ES"/>
        </a:p>
      </dgm:t>
    </dgm:pt>
    <dgm:pt modelId="{87C94E3A-65FD-4DBF-B2D7-A426620891D2}">
      <dgm:prSet phldrT="[Texto]"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es-ES" sz="2800" b="1" dirty="0">
              <a:solidFill>
                <a:srgbClr val="002060"/>
              </a:solidFill>
            </a:rPr>
            <a:t>14 </a:t>
          </a:r>
          <a:r>
            <a:rPr lang="es-ES" sz="2000" b="1" dirty="0">
              <a:solidFill>
                <a:srgbClr val="002060"/>
              </a:solidFill>
            </a:rPr>
            <a:t>  C</a:t>
          </a:r>
          <a:r>
            <a:rPr lang="es-ES" sz="2000" b="1" dirty="0" smtClean="0">
              <a:solidFill>
                <a:srgbClr val="002060"/>
              </a:solidFill>
            </a:rPr>
            <a:t>. Salud </a:t>
          </a:r>
          <a:r>
            <a:rPr lang="es-ES" sz="2000" b="1" dirty="0">
              <a:solidFill>
                <a:srgbClr val="002060"/>
              </a:solidFill>
            </a:rPr>
            <a:t>Rurales</a:t>
          </a:r>
        </a:p>
      </dgm:t>
    </dgm:pt>
    <dgm:pt modelId="{5628B71A-01F2-48B6-9E6F-B5C19F94DE6C}" type="parTrans" cxnId="{24A4B911-B5CF-46D3-B3CB-8580004D3B5A}">
      <dgm:prSet/>
      <dgm:spPr/>
      <dgm:t>
        <a:bodyPr/>
        <a:lstStyle/>
        <a:p>
          <a:endParaRPr lang="es-ES"/>
        </a:p>
      </dgm:t>
    </dgm:pt>
    <dgm:pt modelId="{6D962E3C-5014-4D00-9315-92C0113A73DE}" type="sibTrans" cxnId="{24A4B911-B5CF-46D3-B3CB-8580004D3B5A}">
      <dgm:prSet/>
      <dgm:spPr/>
      <dgm:t>
        <a:bodyPr/>
        <a:lstStyle/>
        <a:p>
          <a:endParaRPr lang="es-ES"/>
        </a:p>
      </dgm:t>
    </dgm:pt>
    <dgm:pt modelId="{2048A6D2-2DDE-4F41-9B04-DD7B2B6A884C}">
      <dgm:prSet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es-ES" sz="2400" b="1" dirty="0" smtClean="0">
              <a:solidFill>
                <a:srgbClr val="002060"/>
              </a:solidFill>
            </a:rPr>
            <a:t>46 </a:t>
          </a:r>
          <a:r>
            <a:rPr lang="es-ES" sz="2000" b="1" dirty="0" smtClean="0">
              <a:solidFill>
                <a:srgbClr val="002060"/>
              </a:solidFill>
            </a:rPr>
            <a:t> </a:t>
          </a:r>
          <a:r>
            <a:rPr lang="es-ES" sz="1800" b="1" dirty="0">
              <a:solidFill>
                <a:srgbClr val="002060"/>
              </a:solidFill>
            </a:rPr>
            <a:t>Consultorios locales</a:t>
          </a:r>
          <a:endParaRPr lang="es-ES" sz="1400" b="1" dirty="0">
            <a:solidFill>
              <a:srgbClr val="002060"/>
            </a:solidFill>
          </a:endParaRPr>
        </a:p>
      </dgm:t>
    </dgm:pt>
    <dgm:pt modelId="{5E6E664A-12BB-4694-BFFA-9BAC0F245341}" type="parTrans" cxnId="{CAA232D5-D210-4D1B-A002-F17123B2CEBF}">
      <dgm:prSet/>
      <dgm:spPr/>
      <dgm:t>
        <a:bodyPr/>
        <a:lstStyle/>
        <a:p>
          <a:endParaRPr lang="es-ES"/>
        </a:p>
      </dgm:t>
    </dgm:pt>
    <dgm:pt modelId="{CAED4476-688F-411A-849C-A00298AF78D3}" type="sibTrans" cxnId="{CAA232D5-D210-4D1B-A002-F17123B2CEBF}">
      <dgm:prSet/>
      <dgm:spPr/>
      <dgm:t>
        <a:bodyPr/>
        <a:lstStyle/>
        <a:p>
          <a:endParaRPr lang="es-ES"/>
        </a:p>
      </dgm:t>
    </dgm:pt>
    <dgm:pt modelId="{410F6134-A538-4F8D-A0B4-D6A3D9FEDD82}">
      <dgm:prSet phldrT="[Texto]"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pPr marL="0" indent="0" algn="l"/>
          <a:r>
            <a:rPr lang="es-ES" sz="1800" b="1" dirty="0">
              <a:solidFill>
                <a:srgbClr val="002060"/>
              </a:solidFill>
            </a:rPr>
            <a:t>  </a:t>
          </a:r>
          <a:r>
            <a:rPr lang="es-ES" sz="2800" b="1" dirty="0" smtClean="0">
              <a:solidFill>
                <a:srgbClr val="002060"/>
              </a:solidFill>
            </a:rPr>
            <a:t>9</a:t>
          </a:r>
          <a:r>
            <a:rPr lang="es-ES" sz="2000" b="1" dirty="0" smtClean="0">
              <a:solidFill>
                <a:srgbClr val="002060"/>
              </a:solidFill>
            </a:rPr>
            <a:t>   C. Salud </a:t>
          </a:r>
          <a:r>
            <a:rPr lang="es-ES" sz="2000" b="1" dirty="0">
              <a:solidFill>
                <a:srgbClr val="002060"/>
              </a:solidFill>
            </a:rPr>
            <a:t>Urbanos</a:t>
          </a:r>
          <a:endParaRPr lang="es-ES" sz="1800" b="1" dirty="0">
            <a:solidFill>
              <a:srgbClr val="002060"/>
            </a:solidFill>
          </a:endParaRPr>
        </a:p>
      </dgm:t>
    </dgm:pt>
    <dgm:pt modelId="{CCDE8566-D6D3-40F9-BBE0-7A2F92553FE2}" type="sibTrans" cxnId="{3F8D3D7B-59E9-487B-BD31-193B37123352}">
      <dgm:prSet/>
      <dgm:spPr/>
      <dgm:t>
        <a:bodyPr/>
        <a:lstStyle/>
        <a:p>
          <a:endParaRPr lang="es-ES"/>
        </a:p>
      </dgm:t>
    </dgm:pt>
    <dgm:pt modelId="{5319B30F-2E94-4E66-8176-1821C9998E84}" type="parTrans" cxnId="{3F8D3D7B-59E9-487B-BD31-193B37123352}">
      <dgm:prSet/>
      <dgm:spPr/>
      <dgm:t>
        <a:bodyPr/>
        <a:lstStyle/>
        <a:p>
          <a:endParaRPr lang="es-ES"/>
        </a:p>
      </dgm:t>
    </dgm:pt>
    <dgm:pt modelId="{8CC40C91-D939-4DEB-AAEB-FEA2899B3472}" type="pres">
      <dgm:prSet presAssocID="{332844FE-C128-4135-9F7C-7DAE1C233D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523F9E-0C50-4C91-BAC3-AD4EB58D22B7}" type="pres">
      <dgm:prSet presAssocID="{BD804DC0-92D3-4D52-A15C-92B093AE9626}" presName="hierRoot1" presStyleCnt="0">
        <dgm:presLayoutVars>
          <dgm:hierBranch val="init"/>
        </dgm:presLayoutVars>
      </dgm:prSet>
      <dgm:spPr/>
    </dgm:pt>
    <dgm:pt modelId="{E9EA88C0-DF33-4A01-87F6-912F970FDD35}" type="pres">
      <dgm:prSet presAssocID="{BD804DC0-92D3-4D52-A15C-92B093AE9626}" presName="rootComposite1" presStyleCnt="0"/>
      <dgm:spPr/>
    </dgm:pt>
    <dgm:pt modelId="{882CD3E7-BA6B-4094-AEA1-AFF3B6F6B1AF}" type="pres">
      <dgm:prSet presAssocID="{BD804DC0-92D3-4D52-A15C-92B093AE9626}" presName="rootText1" presStyleLbl="node0" presStyleIdx="0" presStyleCnt="1" custScaleX="241048" custScaleY="77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4F0D4A-BDA1-4A17-B3AA-F6DE9B930ADD}" type="pres">
      <dgm:prSet presAssocID="{BD804DC0-92D3-4D52-A15C-92B093AE96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B81C20-5733-4D5B-8E1C-FE27939A7FC5}" type="pres">
      <dgm:prSet presAssocID="{BD804DC0-92D3-4D52-A15C-92B093AE9626}" presName="hierChild2" presStyleCnt="0"/>
      <dgm:spPr/>
    </dgm:pt>
    <dgm:pt modelId="{B8A281B8-53D9-4BE1-9F6F-E98FFD678A0E}" type="pres">
      <dgm:prSet presAssocID="{5319B30F-2E94-4E66-8176-1821C9998E8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4E46FD12-546A-402A-9A24-AC5DDE66D413}" type="pres">
      <dgm:prSet presAssocID="{410F6134-A538-4F8D-A0B4-D6A3D9FEDD82}" presName="hierRoot2" presStyleCnt="0">
        <dgm:presLayoutVars>
          <dgm:hierBranch val="init"/>
        </dgm:presLayoutVars>
      </dgm:prSet>
      <dgm:spPr/>
    </dgm:pt>
    <dgm:pt modelId="{E6C956DA-A9C6-4BCF-927B-4AA1E9804198}" type="pres">
      <dgm:prSet presAssocID="{410F6134-A538-4F8D-A0B4-D6A3D9FEDD82}" presName="rootComposite" presStyleCnt="0"/>
      <dgm:spPr/>
    </dgm:pt>
    <dgm:pt modelId="{0B9CEC41-060B-422F-A023-71FA3B575946}" type="pres">
      <dgm:prSet presAssocID="{410F6134-A538-4F8D-A0B4-D6A3D9FEDD82}" presName="rootText" presStyleLbl="node2" presStyleIdx="0" presStyleCnt="2" custScaleX="118112" custScaleY="76235" custLinFactNeighborX="-2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3FBB4-6235-4162-8297-16E891F8E921}" type="pres">
      <dgm:prSet presAssocID="{410F6134-A538-4F8D-A0B4-D6A3D9FED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57397851-85C9-4229-B8A1-62701583CE26}" type="pres">
      <dgm:prSet presAssocID="{410F6134-A538-4F8D-A0B4-D6A3D9FEDD82}" presName="hierChild4" presStyleCnt="0"/>
      <dgm:spPr/>
    </dgm:pt>
    <dgm:pt modelId="{CB1D41FB-D080-4E03-B351-181B0B69D6F2}" type="pres">
      <dgm:prSet presAssocID="{410F6134-A538-4F8D-A0B4-D6A3D9FEDD82}" presName="hierChild5" presStyleCnt="0"/>
      <dgm:spPr/>
    </dgm:pt>
    <dgm:pt modelId="{A60F02AB-FD4C-4836-9F44-0D4D838058AD}" type="pres">
      <dgm:prSet presAssocID="{5628B71A-01F2-48B6-9E6F-B5C19F94DE6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CC528B5-D7A2-481C-8B7B-A7386D88231B}" type="pres">
      <dgm:prSet presAssocID="{87C94E3A-65FD-4DBF-B2D7-A426620891D2}" presName="hierRoot2" presStyleCnt="0">
        <dgm:presLayoutVars>
          <dgm:hierBranch val="init"/>
        </dgm:presLayoutVars>
      </dgm:prSet>
      <dgm:spPr/>
    </dgm:pt>
    <dgm:pt modelId="{94BE1907-4F40-4560-871A-FE2CDDB7DD63}" type="pres">
      <dgm:prSet presAssocID="{87C94E3A-65FD-4DBF-B2D7-A426620891D2}" presName="rootComposite" presStyleCnt="0"/>
      <dgm:spPr/>
    </dgm:pt>
    <dgm:pt modelId="{4F609797-1609-433C-9F83-4F6C1A30AF86}" type="pres">
      <dgm:prSet presAssocID="{87C94E3A-65FD-4DBF-B2D7-A426620891D2}" presName="rootText" presStyleLbl="node2" presStyleIdx="1" presStyleCnt="2" custScaleX="117871" custScaleY="76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52E2F-7BE7-4C09-A6DA-02C691E4CFC1}" type="pres">
      <dgm:prSet presAssocID="{87C94E3A-65FD-4DBF-B2D7-A426620891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6E655CC2-2CF3-4619-8BE2-46F04A5DE58F}" type="pres">
      <dgm:prSet presAssocID="{87C94E3A-65FD-4DBF-B2D7-A426620891D2}" presName="hierChild4" presStyleCnt="0"/>
      <dgm:spPr/>
    </dgm:pt>
    <dgm:pt modelId="{E9B4C64F-66D4-4FCC-916D-56417DD58289}" type="pres">
      <dgm:prSet presAssocID="{5E6E664A-12BB-4694-BFFA-9BAC0F24534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A1FDAB9D-A1F8-43B7-BA40-458D4A4FBA7E}" type="pres">
      <dgm:prSet presAssocID="{2048A6D2-2DDE-4F41-9B04-DD7B2B6A884C}" presName="hierRoot2" presStyleCnt="0">
        <dgm:presLayoutVars>
          <dgm:hierBranch val="init"/>
        </dgm:presLayoutVars>
      </dgm:prSet>
      <dgm:spPr/>
    </dgm:pt>
    <dgm:pt modelId="{B3ED1012-46AF-4522-B991-B257B8DBC799}" type="pres">
      <dgm:prSet presAssocID="{2048A6D2-2DDE-4F41-9B04-DD7B2B6A884C}" presName="rootComposite" presStyleCnt="0"/>
      <dgm:spPr/>
    </dgm:pt>
    <dgm:pt modelId="{D5E639CB-A098-4735-B254-93B29B3BFAAE}" type="pres">
      <dgm:prSet presAssocID="{2048A6D2-2DDE-4F41-9B04-DD7B2B6A884C}" presName="rootText" presStyleLbl="node3" presStyleIdx="0" presStyleCnt="1" custScaleX="110532" custScaleY="84306" custLinFactY="23269" custLinFactNeighborX="25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50FB18-1C22-45FC-81AA-3879E37EB866}" type="pres">
      <dgm:prSet presAssocID="{2048A6D2-2DDE-4F41-9B04-DD7B2B6A884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C5E5C75-C91A-4D29-9348-087EA638BE50}" type="pres">
      <dgm:prSet presAssocID="{2048A6D2-2DDE-4F41-9B04-DD7B2B6A884C}" presName="hierChild4" presStyleCnt="0"/>
      <dgm:spPr/>
    </dgm:pt>
    <dgm:pt modelId="{B55D6F8B-60B9-4C0D-9308-1173A2070830}" type="pres">
      <dgm:prSet presAssocID="{2048A6D2-2DDE-4F41-9B04-DD7B2B6A884C}" presName="hierChild5" presStyleCnt="0"/>
      <dgm:spPr/>
    </dgm:pt>
    <dgm:pt modelId="{3F5B978D-4467-49B7-AE1D-06E6A2754CE4}" type="pres">
      <dgm:prSet presAssocID="{87C94E3A-65FD-4DBF-B2D7-A426620891D2}" presName="hierChild5" presStyleCnt="0"/>
      <dgm:spPr/>
    </dgm:pt>
    <dgm:pt modelId="{8B4D9EB2-DE93-4A70-897F-7730EF8DC1E7}" type="pres">
      <dgm:prSet presAssocID="{BD804DC0-92D3-4D52-A15C-92B093AE9626}" presName="hierChild3" presStyleCnt="0"/>
      <dgm:spPr/>
    </dgm:pt>
  </dgm:ptLst>
  <dgm:cxnLst>
    <dgm:cxn modelId="{A2B71AFA-485A-4E56-ABAA-8AAC4F942AA3}" type="presOf" srcId="{332844FE-C128-4135-9F7C-7DAE1C233DE4}" destId="{8CC40C91-D939-4DEB-AAEB-FEA2899B3472}" srcOrd="0" destOrd="0" presId="urn:microsoft.com/office/officeart/2005/8/layout/orgChart1"/>
    <dgm:cxn modelId="{0B23DB26-490C-4C9C-A376-7CF606D4DE85}" type="presOf" srcId="{2048A6D2-2DDE-4F41-9B04-DD7B2B6A884C}" destId="{7E50FB18-1C22-45FC-81AA-3879E37EB866}" srcOrd="1" destOrd="0" presId="urn:microsoft.com/office/officeart/2005/8/layout/orgChart1"/>
    <dgm:cxn modelId="{FE833965-68BF-4A6F-8803-89E9DCEC16E3}" type="presOf" srcId="{BD804DC0-92D3-4D52-A15C-92B093AE9626}" destId="{EF4F0D4A-BDA1-4A17-B3AA-F6DE9B930ADD}" srcOrd="1" destOrd="0" presId="urn:microsoft.com/office/officeart/2005/8/layout/orgChart1"/>
    <dgm:cxn modelId="{BACEDE76-58CD-4266-BCF0-4C813EB465BE}" type="presOf" srcId="{5319B30F-2E94-4E66-8176-1821C9998E84}" destId="{B8A281B8-53D9-4BE1-9F6F-E98FFD678A0E}" srcOrd="0" destOrd="0" presId="urn:microsoft.com/office/officeart/2005/8/layout/orgChart1"/>
    <dgm:cxn modelId="{15CE5453-C9A6-45E6-BCFA-5486164A7B5A}" type="presOf" srcId="{87C94E3A-65FD-4DBF-B2D7-A426620891D2}" destId="{2CF52E2F-7BE7-4C09-A6DA-02C691E4CFC1}" srcOrd="1" destOrd="0" presId="urn:microsoft.com/office/officeart/2005/8/layout/orgChart1"/>
    <dgm:cxn modelId="{8943CD0F-6021-47AA-89D3-F89CFA6F9B31}" type="presOf" srcId="{BD804DC0-92D3-4D52-A15C-92B093AE9626}" destId="{882CD3E7-BA6B-4094-AEA1-AFF3B6F6B1AF}" srcOrd="0" destOrd="0" presId="urn:microsoft.com/office/officeart/2005/8/layout/orgChart1"/>
    <dgm:cxn modelId="{4D2047A0-0472-4D35-A538-DDE70BEB4270}" srcId="{332844FE-C128-4135-9F7C-7DAE1C233DE4}" destId="{BD804DC0-92D3-4D52-A15C-92B093AE9626}" srcOrd="0" destOrd="0" parTransId="{5D9E0564-3274-44AE-BAFD-CF845DAE4187}" sibTransId="{C45C6CFB-A05B-4B4B-A2EB-884B82905843}"/>
    <dgm:cxn modelId="{8A44216A-1E09-4493-9496-EF91A4ABD649}" type="presOf" srcId="{87C94E3A-65FD-4DBF-B2D7-A426620891D2}" destId="{4F609797-1609-433C-9F83-4F6C1A30AF86}" srcOrd="0" destOrd="0" presId="urn:microsoft.com/office/officeart/2005/8/layout/orgChart1"/>
    <dgm:cxn modelId="{CAA232D5-D210-4D1B-A002-F17123B2CEBF}" srcId="{87C94E3A-65FD-4DBF-B2D7-A426620891D2}" destId="{2048A6D2-2DDE-4F41-9B04-DD7B2B6A884C}" srcOrd="0" destOrd="0" parTransId="{5E6E664A-12BB-4694-BFFA-9BAC0F245341}" sibTransId="{CAED4476-688F-411A-849C-A00298AF78D3}"/>
    <dgm:cxn modelId="{3F8D3D7B-59E9-487B-BD31-193B37123352}" srcId="{BD804DC0-92D3-4D52-A15C-92B093AE9626}" destId="{410F6134-A538-4F8D-A0B4-D6A3D9FEDD82}" srcOrd="0" destOrd="0" parTransId="{5319B30F-2E94-4E66-8176-1821C9998E84}" sibTransId="{CCDE8566-D6D3-40F9-BBE0-7A2F92553FE2}"/>
    <dgm:cxn modelId="{24A4B911-B5CF-46D3-B3CB-8580004D3B5A}" srcId="{BD804DC0-92D3-4D52-A15C-92B093AE9626}" destId="{87C94E3A-65FD-4DBF-B2D7-A426620891D2}" srcOrd="1" destOrd="0" parTransId="{5628B71A-01F2-48B6-9E6F-B5C19F94DE6C}" sibTransId="{6D962E3C-5014-4D00-9315-92C0113A73DE}"/>
    <dgm:cxn modelId="{72227CF4-FCAF-4806-AF18-1F037F7BF729}" type="presOf" srcId="{410F6134-A538-4F8D-A0B4-D6A3D9FEDD82}" destId="{0B9CEC41-060B-422F-A023-71FA3B575946}" srcOrd="0" destOrd="0" presId="urn:microsoft.com/office/officeart/2005/8/layout/orgChart1"/>
    <dgm:cxn modelId="{9934CDFC-FC0B-4764-BCF0-A0B58429DB29}" type="presOf" srcId="{5628B71A-01F2-48B6-9E6F-B5C19F94DE6C}" destId="{A60F02AB-FD4C-4836-9F44-0D4D838058AD}" srcOrd="0" destOrd="0" presId="urn:microsoft.com/office/officeart/2005/8/layout/orgChart1"/>
    <dgm:cxn modelId="{161458A1-CD35-4A52-865B-D43F4A39E3F1}" type="presOf" srcId="{410F6134-A538-4F8D-A0B4-D6A3D9FEDD82}" destId="{9373FBB4-6235-4162-8297-16E891F8E921}" srcOrd="1" destOrd="0" presId="urn:microsoft.com/office/officeart/2005/8/layout/orgChart1"/>
    <dgm:cxn modelId="{1417AAB7-8C12-4389-8838-CDFF1CAF6D9F}" type="presOf" srcId="{2048A6D2-2DDE-4F41-9B04-DD7B2B6A884C}" destId="{D5E639CB-A098-4735-B254-93B29B3BFAAE}" srcOrd="0" destOrd="0" presId="urn:microsoft.com/office/officeart/2005/8/layout/orgChart1"/>
    <dgm:cxn modelId="{86E3D0FD-D6ED-483C-8A59-61454C1C12F0}" type="presOf" srcId="{5E6E664A-12BB-4694-BFFA-9BAC0F245341}" destId="{E9B4C64F-66D4-4FCC-916D-56417DD58289}" srcOrd="0" destOrd="0" presId="urn:microsoft.com/office/officeart/2005/8/layout/orgChart1"/>
    <dgm:cxn modelId="{412CC842-67A1-4215-A931-0D0443E031F9}" type="presParOf" srcId="{8CC40C91-D939-4DEB-AAEB-FEA2899B3472}" destId="{B1523F9E-0C50-4C91-BAC3-AD4EB58D22B7}" srcOrd="0" destOrd="0" presId="urn:microsoft.com/office/officeart/2005/8/layout/orgChart1"/>
    <dgm:cxn modelId="{A0628B28-CBFA-4E60-AFF8-5658FA137CCA}" type="presParOf" srcId="{B1523F9E-0C50-4C91-BAC3-AD4EB58D22B7}" destId="{E9EA88C0-DF33-4A01-87F6-912F970FDD35}" srcOrd="0" destOrd="0" presId="urn:microsoft.com/office/officeart/2005/8/layout/orgChart1"/>
    <dgm:cxn modelId="{96C69041-79E9-44F7-A49F-17854029A2D1}" type="presParOf" srcId="{E9EA88C0-DF33-4A01-87F6-912F970FDD35}" destId="{882CD3E7-BA6B-4094-AEA1-AFF3B6F6B1AF}" srcOrd="0" destOrd="0" presId="urn:microsoft.com/office/officeart/2005/8/layout/orgChart1"/>
    <dgm:cxn modelId="{20D7C7A2-834E-42CA-98F3-88C8D72261D0}" type="presParOf" srcId="{E9EA88C0-DF33-4A01-87F6-912F970FDD35}" destId="{EF4F0D4A-BDA1-4A17-B3AA-F6DE9B930ADD}" srcOrd="1" destOrd="0" presId="urn:microsoft.com/office/officeart/2005/8/layout/orgChart1"/>
    <dgm:cxn modelId="{45664CDA-A05F-47CD-83B2-25592285EFB0}" type="presParOf" srcId="{B1523F9E-0C50-4C91-BAC3-AD4EB58D22B7}" destId="{2EB81C20-5733-4D5B-8E1C-FE27939A7FC5}" srcOrd="1" destOrd="0" presId="urn:microsoft.com/office/officeart/2005/8/layout/orgChart1"/>
    <dgm:cxn modelId="{15A4817A-0E19-41B9-A9FC-ED32F050952C}" type="presParOf" srcId="{2EB81C20-5733-4D5B-8E1C-FE27939A7FC5}" destId="{B8A281B8-53D9-4BE1-9F6F-E98FFD678A0E}" srcOrd="0" destOrd="0" presId="urn:microsoft.com/office/officeart/2005/8/layout/orgChart1"/>
    <dgm:cxn modelId="{5BF4635F-9A34-4475-9267-E5C39AC2E0A1}" type="presParOf" srcId="{2EB81C20-5733-4D5B-8E1C-FE27939A7FC5}" destId="{4E46FD12-546A-402A-9A24-AC5DDE66D413}" srcOrd="1" destOrd="0" presId="urn:microsoft.com/office/officeart/2005/8/layout/orgChart1"/>
    <dgm:cxn modelId="{339A12DA-F94D-462F-A951-1A38DDE8D4C2}" type="presParOf" srcId="{4E46FD12-546A-402A-9A24-AC5DDE66D413}" destId="{E6C956DA-A9C6-4BCF-927B-4AA1E9804198}" srcOrd="0" destOrd="0" presId="urn:microsoft.com/office/officeart/2005/8/layout/orgChart1"/>
    <dgm:cxn modelId="{19E819E0-FF02-4902-BD14-5713E7652C4C}" type="presParOf" srcId="{E6C956DA-A9C6-4BCF-927B-4AA1E9804198}" destId="{0B9CEC41-060B-422F-A023-71FA3B575946}" srcOrd="0" destOrd="0" presId="urn:microsoft.com/office/officeart/2005/8/layout/orgChart1"/>
    <dgm:cxn modelId="{7482BFE9-9933-44B9-A31A-6060C53D9217}" type="presParOf" srcId="{E6C956DA-A9C6-4BCF-927B-4AA1E9804198}" destId="{9373FBB4-6235-4162-8297-16E891F8E921}" srcOrd="1" destOrd="0" presId="urn:microsoft.com/office/officeart/2005/8/layout/orgChart1"/>
    <dgm:cxn modelId="{DF2BEB66-B4A2-47AE-9A4F-97E707E4A2B7}" type="presParOf" srcId="{4E46FD12-546A-402A-9A24-AC5DDE66D413}" destId="{57397851-85C9-4229-B8A1-62701583CE26}" srcOrd="1" destOrd="0" presId="urn:microsoft.com/office/officeart/2005/8/layout/orgChart1"/>
    <dgm:cxn modelId="{28C39E69-0BDC-4CAE-B903-DA67F6E97458}" type="presParOf" srcId="{4E46FD12-546A-402A-9A24-AC5DDE66D413}" destId="{CB1D41FB-D080-4E03-B351-181B0B69D6F2}" srcOrd="2" destOrd="0" presId="urn:microsoft.com/office/officeart/2005/8/layout/orgChart1"/>
    <dgm:cxn modelId="{028B6502-368C-42BD-BDF1-4E812B6B5036}" type="presParOf" srcId="{2EB81C20-5733-4D5B-8E1C-FE27939A7FC5}" destId="{A60F02AB-FD4C-4836-9F44-0D4D838058AD}" srcOrd="2" destOrd="0" presId="urn:microsoft.com/office/officeart/2005/8/layout/orgChart1"/>
    <dgm:cxn modelId="{7F3550B9-7DBF-4A3C-B392-B5BC681FD615}" type="presParOf" srcId="{2EB81C20-5733-4D5B-8E1C-FE27939A7FC5}" destId="{7CC528B5-D7A2-481C-8B7B-A7386D88231B}" srcOrd="3" destOrd="0" presId="urn:microsoft.com/office/officeart/2005/8/layout/orgChart1"/>
    <dgm:cxn modelId="{1CB56C3E-7914-489A-AF0D-E4B886407797}" type="presParOf" srcId="{7CC528B5-D7A2-481C-8B7B-A7386D88231B}" destId="{94BE1907-4F40-4560-871A-FE2CDDB7DD63}" srcOrd="0" destOrd="0" presId="urn:microsoft.com/office/officeart/2005/8/layout/orgChart1"/>
    <dgm:cxn modelId="{1D0D48E4-39AC-43D6-BC9A-F74396380F6F}" type="presParOf" srcId="{94BE1907-4F40-4560-871A-FE2CDDB7DD63}" destId="{4F609797-1609-433C-9F83-4F6C1A30AF86}" srcOrd="0" destOrd="0" presId="urn:microsoft.com/office/officeart/2005/8/layout/orgChart1"/>
    <dgm:cxn modelId="{CD10DB88-3267-4755-A50D-544858CF214E}" type="presParOf" srcId="{94BE1907-4F40-4560-871A-FE2CDDB7DD63}" destId="{2CF52E2F-7BE7-4C09-A6DA-02C691E4CFC1}" srcOrd="1" destOrd="0" presId="urn:microsoft.com/office/officeart/2005/8/layout/orgChart1"/>
    <dgm:cxn modelId="{1B4AA308-EEDE-46DF-9EE0-74994913F33E}" type="presParOf" srcId="{7CC528B5-D7A2-481C-8B7B-A7386D88231B}" destId="{6E655CC2-2CF3-4619-8BE2-46F04A5DE58F}" srcOrd="1" destOrd="0" presId="urn:microsoft.com/office/officeart/2005/8/layout/orgChart1"/>
    <dgm:cxn modelId="{8690C36E-C912-4D4F-96C7-485791CAC656}" type="presParOf" srcId="{6E655CC2-2CF3-4619-8BE2-46F04A5DE58F}" destId="{E9B4C64F-66D4-4FCC-916D-56417DD58289}" srcOrd="0" destOrd="0" presId="urn:microsoft.com/office/officeart/2005/8/layout/orgChart1"/>
    <dgm:cxn modelId="{D6720CA0-704F-4235-B5A6-71E90BDE1EAF}" type="presParOf" srcId="{6E655CC2-2CF3-4619-8BE2-46F04A5DE58F}" destId="{A1FDAB9D-A1F8-43B7-BA40-458D4A4FBA7E}" srcOrd="1" destOrd="0" presId="urn:microsoft.com/office/officeart/2005/8/layout/orgChart1"/>
    <dgm:cxn modelId="{6DF9551F-5E61-47FA-A95F-FF6A0B718767}" type="presParOf" srcId="{A1FDAB9D-A1F8-43B7-BA40-458D4A4FBA7E}" destId="{B3ED1012-46AF-4522-B991-B257B8DBC799}" srcOrd="0" destOrd="0" presId="urn:microsoft.com/office/officeart/2005/8/layout/orgChart1"/>
    <dgm:cxn modelId="{6371A709-2F69-41DC-B675-19B52B055BA6}" type="presParOf" srcId="{B3ED1012-46AF-4522-B991-B257B8DBC799}" destId="{D5E639CB-A098-4735-B254-93B29B3BFAAE}" srcOrd="0" destOrd="0" presId="urn:microsoft.com/office/officeart/2005/8/layout/orgChart1"/>
    <dgm:cxn modelId="{E58FDF41-D914-48F3-BC00-B7F194450C9E}" type="presParOf" srcId="{B3ED1012-46AF-4522-B991-B257B8DBC799}" destId="{7E50FB18-1C22-45FC-81AA-3879E37EB866}" srcOrd="1" destOrd="0" presId="urn:microsoft.com/office/officeart/2005/8/layout/orgChart1"/>
    <dgm:cxn modelId="{C8FC5F8B-BF23-4135-A503-1C9CA9D500DC}" type="presParOf" srcId="{A1FDAB9D-A1F8-43B7-BA40-458D4A4FBA7E}" destId="{5C5E5C75-C91A-4D29-9348-087EA638BE50}" srcOrd="1" destOrd="0" presId="urn:microsoft.com/office/officeart/2005/8/layout/orgChart1"/>
    <dgm:cxn modelId="{21F75CCC-1325-4B05-B2D1-FC6BAFAD77BC}" type="presParOf" srcId="{A1FDAB9D-A1F8-43B7-BA40-458D4A4FBA7E}" destId="{B55D6F8B-60B9-4C0D-9308-1173A2070830}" srcOrd="2" destOrd="0" presId="urn:microsoft.com/office/officeart/2005/8/layout/orgChart1"/>
    <dgm:cxn modelId="{8E91B445-165C-42BE-9F3F-E01035A74592}" type="presParOf" srcId="{7CC528B5-D7A2-481C-8B7B-A7386D88231B}" destId="{3F5B978D-4467-49B7-AE1D-06E6A2754CE4}" srcOrd="2" destOrd="0" presId="urn:microsoft.com/office/officeart/2005/8/layout/orgChart1"/>
    <dgm:cxn modelId="{960B8059-295D-4929-9805-0332EEBFC9FF}" type="presParOf" srcId="{B1523F9E-0C50-4C91-BAC3-AD4EB58D22B7}" destId="{8B4D9EB2-DE93-4A70-897F-7730EF8DC1E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844FE-C128-4135-9F7C-7DAE1C233D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D804DC0-92D3-4D52-A15C-92B093AE9626}">
      <dgm:prSet phldrT="[Texto]" custT="1"/>
      <dgm:spPr>
        <a:solidFill>
          <a:schemeClr val="accent6"/>
        </a:solidFill>
        <a:ln>
          <a:noFill/>
        </a:ln>
        <a:effectLst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23 </a:t>
          </a:r>
          <a:r>
            <a:rPr lang="es-E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ZBS</a:t>
          </a:r>
        </a:p>
      </dgm:t>
    </dgm:pt>
    <dgm:pt modelId="{5D9E0564-3274-44AE-BAFD-CF845DAE4187}" type="parTrans" cxnId="{4D2047A0-0472-4D35-A538-DDE70BEB4270}">
      <dgm:prSet/>
      <dgm:spPr/>
      <dgm:t>
        <a:bodyPr/>
        <a:lstStyle/>
        <a:p>
          <a:endParaRPr lang="es-ES"/>
        </a:p>
      </dgm:t>
    </dgm:pt>
    <dgm:pt modelId="{C45C6CFB-A05B-4B4B-A2EB-884B82905843}" type="sibTrans" cxnId="{4D2047A0-0472-4D35-A538-DDE70BEB4270}">
      <dgm:prSet/>
      <dgm:spPr/>
      <dgm:t>
        <a:bodyPr/>
        <a:lstStyle/>
        <a:p>
          <a:endParaRPr lang="es-ES"/>
        </a:p>
      </dgm:t>
    </dgm:pt>
    <dgm:pt modelId="{8CC40C91-D939-4DEB-AAEB-FEA2899B3472}" type="pres">
      <dgm:prSet presAssocID="{332844FE-C128-4135-9F7C-7DAE1C233D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1523F9E-0C50-4C91-BAC3-AD4EB58D22B7}" type="pres">
      <dgm:prSet presAssocID="{BD804DC0-92D3-4D52-A15C-92B093AE9626}" presName="hierRoot1" presStyleCnt="0">
        <dgm:presLayoutVars>
          <dgm:hierBranch val="init"/>
        </dgm:presLayoutVars>
      </dgm:prSet>
      <dgm:spPr/>
    </dgm:pt>
    <dgm:pt modelId="{E9EA88C0-DF33-4A01-87F6-912F970FDD35}" type="pres">
      <dgm:prSet presAssocID="{BD804DC0-92D3-4D52-A15C-92B093AE9626}" presName="rootComposite1" presStyleCnt="0"/>
      <dgm:spPr/>
    </dgm:pt>
    <dgm:pt modelId="{882CD3E7-BA6B-4094-AEA1-AFF3B6F6B1AF}" type="pres">
      <dgm:prSet presAssocID="{BD804DC0-92D3-4D52-A15C-92B093AE9626}" presName="rootText1" presStyleLbl="node0" presStyleIdx="0" presStyleCnt="1" custScaleX="266276" custScaleY="27242" custLinFactY="-55040" custLinFactNeighborX="292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4F0D4A-BDA1-4A17-B3AA-F6DE9B930ADD}" type="pres">
      <dgm:prSet presAssocID="{BD804DC0-92D3-4D52-A15C-92B093AE96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B81C20-5733-4D5B-8E1C-FE27939A7FC5}" type="pres">
      <dgm:prSet presAssocID="{BD804DC0-92D3-4D52-A15C-92B093AE9626}" presName="hierChild2" presStyleCnt="0"/>
      <dgm:spPr/>
    </dgm:pt>
    <dgm:pt modelId="{8B4D9EB2-DE93-4A70-897F-7730EF8DC1E7}" type="pres">
      <dgm:prSet presAssocID="{BD804DC0-92D3-4D52-A15C-92B093AE9626}" presName="hierChild3" presStyleCnt="0"/>
      <dgm:spPr/>
    </dgm:pt>
  </dgm:ptLst>
  <dgm:cxnLst>
    <dgm:cxn modelId="{4D2047A0-0472-4D35-A538-DDE70BEB4270}" srcId="{332844FE-C128-4135-9F7C-7DAE1C233DE4}" destId="{BD804DC0-92D3-4D52-A15C-92B093AE9626}" srcOrd="0" destOrd="0" parTransId="{5D9E0564-3274-44AE-BAFD-CF845DAE4187}" sibTransId="{C45C6CFB-A05B-4B4B-A2EB-884B82905843}"/>
    <dgm:cxn modelId="{E0A34B6D-1471-4EF0-B2DA-17D82A02E795}" type="presOf" srcId="{332844FE-C128-4135-9F7C-7DAE1C233DE4}" destId="{8CC40C91-D939-4DEB-AAEB-FEA2899B3472}" srcOrd="0" destOrd="0" presId="urn:microsoft.com/office/officeart/2005/8/layout/orgChart1"/>
    <dgm:cxn modelId="{7AEE63FE-4857-46B5-8573-0D7E36EEAA75}" type="presOf" srcId="{BD804DC0-92D3-4D52-A15C-92B093AE9626}" destId="{882CD3E7-BA6B-4094-AEA1-AFF3B6F6B1AF}" srcOrd="0" destOrd="0" presId="urn:microsoft.com/office/officeart/2005/8/layout/orgChart1"/>
    <dgm:cxn modelId="{939ACBF0-1A9D-444D-85CA-2712956D39FC}" type="presOf" srcId="{BD804DC0-92D3-4D52-A15C-92B093AE9626}" destId="{EF4F0D4A-BDA1-4A17-B3AA-F6DE9B930ADD}" srcOrd="1" destOrd="0" presId="urn:microsoft.com/office/officeart/2005/8/layout/orgChart1"/>
    <dgm:cxn modelId="{5AB61641-BC60-43F4-B2E9-99EAF0970733}" type="presParOf" srcId="{8CC40C91-D939-4DEB-AAEB-FEA2899B3472}" destId="{B1523F9E-0C50-4C91-BAC3-AD4EB58D22B7}" srcOrd="0" destOrd="0" presId="urn:microsoft.com/office/officeart/2005/8/layout/orgChart1"/>
    <dgm:cxn modelId="{E6848CF1-DF53-475A-BE8D-3082F2F00B65}" type="presParOf" srcId="{B1523F9E-0C50-4C91-BAC3-AD4EB58D22B7}" destId="{E9EA88C0-DF33-4A01-87F6-912F970FDD35}" srcOrd="0" destOrd="0" presId="urn:microsoft.com/office/officeart/2005/8/layout/orgChart1"/>
    <dgm:cxn modelId="{EA31C102-4A84-4328-99C5-9452F2A323C6}" type="presParOf" srcId="{E9EA88C0-DF33-4A01-87F6-912F970FDD35}" destId="{882CD3E7-BA6B-4094-AEA1-AFF3B6F6B1AF}" srcOrd="0" destOrd="0" presId="urn:microsoft.com/office/officeart/2005/8/layout/orgChart1"/>
    <dgm:cxn modelId="{7781080E-7748-44FC-9707-117996E7AD7E}" type="presParOf" srcId="{E9EA88C0-DF33-4A01-87F6-912F970FDD35}" destId="{EF4F0D4A-BDA1-4A17-B3AA-F6DE9B930ADD}" srcOrd="1" destOrd="0" presId="urn:microsoft.com/office/officeart/2005/8/layout/orgChart1"/>
    <dgm:cxn modelId="{22DD08F5-E4D5-4ADA-B975-2C686235D4DE}" type="presParOf" srcId="{B1523F9E-0C50-4C91-BAC3-AD4EB58D22B7}" destId="{2EB81C20-5733-4D5B-8E1C-FE27939A7FC5}" srcOrd="1" destOrd="0" presId="urn:microsoft.com/office/officeart/2005/8/layout/orgChart1"/>
    <dgm:cxn modelId="{55E39F00-B0DA-4FE6-9F46-15BF14590112}" type="presParOf" srcId="{B1523F9E-0C50-4C91-BAC3-AD4EB58D22B7}" destId="{8B4D9EB2-DE93-4A70-897F-7730EF8DC1E7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C3B0F5-D49A-4A35-93F1-D3478CA0F63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219424C-DFFB-4A5B-BD3F-EAE395DB9814}">
      <dgm:prSet phldrT="[Texto]" custT="1"/>
      <dgm:spPr/>
      <dgm:t>
        <a:bodyPr/>
        <a:lstStyle/>
        <a:p>
          <a:r>
            <a: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 Administrativa </a:t>
          </a:r>
          <a:r>
            <a:rPr lang="es-E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Documentada</a:t>
          </a:r>
          <a:endParaRPr lang="es-ES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7E88F-AE67-4DCC-8BC0-8DF576D7EA2B}" type="parTrans" cxnId="{CE1CDC13-E9E8-4069-BAD3-DC7BF9215949}">
      <dgm:prSet/>
      <dgm:spPr/>
      <dgm:t>
        <a:bodyPr/>
        <a:lstStyle/>
        <a:p>
          <a:endParaRPr lang="es-ES"/>
        </a:p>
      </dgm:t>
    </dgm:pt>
    <dgm:pt modelId="{64AE4C7B-CC0A-44CE-A52B-BFC8DF17A4C9}" type="sibTrans" cxnId="{CE1CDC13-E9E8-4069-BAD3-DC7BF9215949}">
      <dgm:prSet/>
      <dgm:spPr/>
      <dgm:t>
        <a:bodyPr/>
        <a:lstStyle/>
        <a:p>
          <a:endParaRPr lang="es-ES"/>
        </a:p>
      </dgm:t>
    </dgm:pt>
    <dgm:pt modelId="{76A0FE67-E2FC-434F-A1F9-D08AB87608D0}">
      <dgm:prSet phldrT="[Texto]" custT="1"/>
      <dgm:spPr>
        <a:effectLst/>
      </dgm:spPr>
      <dgm:t>
        <a:bodyPr/>
        <a:lstStyle/>
        <a:p>
          <a:r>
            <a:rPr lang="es-ES" sz="1900" b="1" dirty="0" smtClean="0"/>
            <a:t>Reuniones en la Gerencia</a:t>
          </a:r>
          <a:endParaRPr lang="es-ES" sz="1900" b="1" dirty="0"/>
        </a:p>
      </dgm:t>
    </dgm:pt>
    <dgm:pt modelId="{F5F1CB5B-9558-461B-AEC6-97D34AE1A97F}" type="parTrans" cxnId="{C347DC0F-AEB5-4251-AF55-B898B95E8CEB}">
      <dgm:prSet/>
      <dgm:spPr/>
      <dgm:t>
        <a:bodyPr/>
        <a:lstStyle/>
        <a:p>
          <a:endParaRPr lang="es-ES"/>
        </a:p>
      </dgm:t>
    </dgm:pt>
    <dgm:pt modelId="{7457EF6C-BA3A-4683-9B9A-E46D5AF38E77}" type="sibTrans" cxnId="{C347DC0F-AEB5-4251-AF55-B898B95E8CEB}">
      <dgm:prSet/>
      <dgm:spPr/>
      <dgm:t>
        <a:bodyPr/>
        <a:lstStyle/>
        <a:p>
          <a:endParaRPr lang="es-ES"/>
        </a:p>
      </dgm:t>
    </dgm:pt>
    <dgm:pt modelId="{0624F4BF-57D7-402E-BB6A-92321F03AAB4}">
      <dgm:prSet phldrT="[Texto]" custT="1"/>
      <dgm:spPr/>
      <dgm:t>
        <a:bodyPr/>
        <a:lstStyle/>
        <a:p>
          <a:r>
            <a:rPr lang="es-ES" sz="1600" b="1" dirty="0" smtClean="0"/>
            <a:t>Equipo </a:t>
          </a:r>
          <a:r>
            <a:rPr lang="es-ES" sz="1600" b="1" dirty="0" err="1" smtClean="0"/>
            <a:t>Direcc</a:t>
          </a:r>
          <a:r>
            <a:rPr lang="es-ES" sz="1600" b="1" dirty="0" smtClean="0"/>
            <a:t>.</a:t>
          </a:r>
        </a:p>
        <a:p>
          <a:r>
            <a:rPr lang="es-ES" sz="1600" b="1" dirty="0" smtClean="0"/>
            <a:t>20</a:t>
          </a:r>
          <a:endParaRPr lang="es-ES" sz="1600" b="1" dirty="0"/>
        </a:p>
      </dgm:t>
    </dgm:pt>
    <dgm:pt modelId="{4AB3790C-E494-44BE-873F-50FFA6439F01}" type="parTrans" cxnId="{5C04A8AA-B481-4F8B-83B7-86DFF3FCC02C}">
      <dgm:prSet/>
      <dgm:spPr/>
      <dgm:t>
        <a:bodyPr/>
        <a:lstStyle/>
        <a:p>
          <a:endParaRPr lang="es-ES"/>
        </a:p>
      </dgm:t>
    </dgm:pt>
    <dgm:pt modelId="{36289352-B3EA-4F28-8CEC-6ABAEE6853EE}" type="sibTrans" cxnId="{5C04A8AA-B481-4F8B-83B7-86DFF3FCC02C}">
      <dgm:prSet/>
      <dgm:spPr/>
      <dgm:t>
        <a:bodyPr/>
        <a:lstStyle/>
        <a:p>
          <a:endParaRPr lang="es-ES"/>
        </a:p>
      </dgm:t>
    </dgm:pt>
    <dgm:pt modelId="{D5CAE956-0A3E-46CC-958C-ECB59168BBE0}">
      <dgm:prSet phldrT="[Texto]" custT="1"/>
      <dgm:spPr/>
      <dgm:t>
        <a:bodyPr/>
        <a:lstStyle/>
        <a:p>
          <a:endParaRPr lang="es-ES" sz="1100" b="1" dirty="0" smtClean="0"/>
        </a:p>
        <a:p>
          <a:r>
            <a:rPr lang="es-ES" sz="1600" b="1" dirty="0" smtClean="0"/>
            <a:t>Coord./</a:t>
          </a:r>
          <a:r>
            <a:rPr lang="es-ES" sz="1600" b="1" dirty="0" err="1" smtClean="0"/>
            <a:t>Resp</a:t>
          </a:r>
          <a:r>
            <a:rPr lang="es-ES" sz="1600" b="1" dirty="0" smtClean="0"/>
            <a:t>. (23)</a:t>
          </a:r>
        </a:p>
        <a:p>
          <a:endParaRPr lang="es-ES" sz="1600" b="1" dirty="0"/>
        </a:p>
      </dgm:t>
    </dgm:pt>
    <dgm:pt modelId="{81DC2194-DA83-4FD1-8747-159C1AD0E7AE}" type="parTrans" cxnId="{B740D85E-5F55-4E9F-8662-906FD28711D9}">
      <dgm:prSet/>
      <dgm:spPr/>
      <dgm:t>
        <a:bodyPr/>
        <a:lstStyle/>
        <a:p>
          <a:endParaRPr lang="es-ES"/>
        </a:p>
      </dgm:t>
    </dgm:pt>
    <dgm:pt modelId="{3CBFAB7D-8CCB-4E2E-B7CA-59AD1F1FED23}" type="sibTrans" cxnId="{B740D85E-5F55-4E9F-8662-906FD28711D9}">
      <dgm:prSet/>
      <dgm:spPr/>
      <dgm:t>
        <a:bodyPr/>
        <a:lstStyle/>
        <a:p>
          <a:endParaRPr lang="es-ES"/>
        </a:p>
      </dgm:t>
    </dgm:pt>
    <dgm:pt modelId="{00FC0B02-EA14-4233-AE7F-65367E516CB9}">
      <dgm:prSet phldrT="[Texto]" custT="1"/>
      <dgm:spPr/>
      <dgm:t>
        <a:bodyPr/>
        <a:lstStyle/>
        <a:p>
          <a:r>
            <a:rPr lang="es-ES" sz="1900" b="1" dirty="0" smtClean="0"/>
            <a:t>Reuniones               en EAP</a:t>
          </a:r>
          <a:endParaRPr lang="es-ES" sz="1900" b="1" dirty="0"/>
        </a:p>
      </dgm:t>
    </dgm:pt>
    <dgm:pt modelId="{5FD02A03-EBC4-496F-A7BF-A92B5FAE39A8}" type="parTrans" cxnId="{202AE9D4-DF9E-435E-A1DD-5D74D7B1BEBC}">
      <dgm:prSet/>
      <dgm:spPr/>
      <dgm:t>
        <a:bodyPr/>
        <a:lstStyle/>
        <a:p>
          <a:endParaRPr lang="es-ES"/>
        </a:p>
      </dgm:t>
    </dgm:pt>
    <dgm:pt modelId="{1D9EA10C-BD24-4693-98B6-3DC5079540E4}" type="sibTrans" cxnId="{202AE9D4-DF9E-435E-A1DD-5D74D7B1BEBC}">
      <dgm:prSet/>
      <dgm:spPr/>
      <dgm:t>
        <a:bodyPr/>
        <a:lstStyle/>
        <a:p>
          <a:endParaRPr lang="es-ES"/>
        </a:p>
      </dgm:t>
    </dgm:pt>
    <dgm:pt modelId="{CAA17C67-18DB-4B0B-8997-92B1D81A98BC}">
      <dgm:prSet phldrT="[Texto]" custT="1"/>
      <dgm:spPr/>
      <dgm:t>
        <a:bodyPr/>
        <a:lstStyle/>
        <a:p>
          <a:r>
            <a:rPr lang="es-ES" sz="1600" b="1" dirty="0" smtClean="0"/>
            <a:t>Coord./</a:t>
          </a:r>
          <a:r>
            <a:rPr lang="es-ES" sz="1600" b="1" dirty="0" err="1" smtClean="0"/>
            <a:t>Resp</a:t>
          </a:r>
          <a:r>
            <a:rPr lang="es-ES" sz="1600" b="1" dirty="0" smtClean="0"/>
            <a:t>.</a:t>
          </a:r>
        </a:p>
        <a:p>
          <a:r>
            <a:rPr lang="es-ES" sz="1600" b="1" dirty="0" smtClean="0"/>
            <a:t>(6)</a:t>
          </a:r>
          <a:endParaRPr lang="es-ES" sz="1600" b="1" dirty="0"/>
        </a:p>
      </dgm:t>
    </dgm:pt>
    <dgm:pt modelId="{70243678-2FC3-4A34-A21C-53FFBCB74F1E}" type="parTrans" cxnId="{812C9851-3D0A-4FFB-9FE9-59D04DDBDC34}">
      <dgm:prSet/>
      <dgm:spPr/>
      <dgm:t>
        <a:bodyPr/>
        <a:lstStyle/>
        <a:p>
          <a:endParaRPr lang="es-ES"/>
        </a:p>
      </dgm:t>
    </dgm:pt>
    <dgm:pt modelId="{C8CF7C19-7315-4207-B821-BC8C294921A1}" type="sibTrans" cxnId="{812C9851-3D0A-4FFB-9FE9-59D04DDBDC34}">
      <dgm:prSet/>
      <dgm:spPr/>
      <dgm:t>
        <a:bodyPr/>
        <a:lstStyle/>
        <a:p>
          <a:endParaRPr lang="es-ES"/>
        </a:p>
      </dgm:t>
    </dgm:pt>
    <dgm:pt modelId="{3074C487-3739-42EC-915F-32EF1CA38BA3}">
      <dgm:prSet custT="1"/>
      <dgm:spPr/>
      <dgm:t>
        <a:bodyPr/>
        <a:lstStyle/>
        <a:p>
          <a:r>
            <a:rPr lang="es-ES" sz="1600" b="1" dirty="0" smtClean="0"/>
            <a:t>Con </a:t>
          </a:r>
          <a:r>
            <a:rPr lang="es-ES" sz="1600" b="1" dirty="0" err="1" smtClean="0"/>
            <a:t>EAPs</a:t>
          </a:r>
          <a:endParaRPr lang="es-ES" sz="1600" b="1" dirty="0" smtClean="0"/>
        </a:p>
        <a:p>
          <a:r>
            <a:rPr lang="es-ES" sz="1600" b="1" dirty="0" smtClean="0"/>
            <a:t>(23)</a:t>
          </a:r>
          <a:endParaRPr lang="es-ES" sz="1600" b="1" dirty="0"/>
        </a:p>
      </dgm:t>
    </dgm:pt>
    <dgm:pt modelId="{DE5C6C5A-27C9-4952-982E-47C031C7266B}" type="parTrans" cxnId="{2C229129-04FD-4424-8643-4653488350A9}">
      <dgm:prSet/>
      <dgm:spPr/>
      <dgm:t>
        <a:bodyPr/>
        <a:lstStyle/>
        <a:p>
          <a:endParaRPr lang="es-ES"/>
        </a:p>
      </dgm:t>
    </dgm:pt>
    <dgm:pt modelId="{AE7FFCB2-7AD4-427F-B04C-F031DE8198EF}" type="sibTrans" cxnId="{2C229129-04FD-4424-8643-4653488350A9}">
      <dgm:prSet/>
      <dgm:spPr/>
      <dgm:t>
        <a:bodyPr/>
        <a:lstStyle/>
        <a:p>
          <a:endParaRPr lang="es-ES"/>
        </a:p>
      </dgm:t>
    </dgm:pt>
    <dgm:pt modelId="{41A5FE09-5E43-47F0-B776-A676991FFA8F}">
      <dgm:prSet custT="1"/>
      <dgm:spPr/>
      <dgm:t>
        <a:bodyPr/>
        <a:lstStyle/>
        <a:p>
          <a:r>
            <a:rPr lang="es-ES" sz="1400" b="1" dirty="0" smtClean="0"/>
            <a:t>Trabajadoras Sociales</a:t>
          </a:r>
        </a:p>
        <a:p>
          <a:r>
            <a:rPr lang="es-ES" sz="1400" b="1" dirty="0" smtClean="0"/>
            <a:t>(3)</a:t>
          </a:r>
          <a:endParaRPr lang="es-ES" sz="1400" b="1" dirty="0"/>
        </a:p>
      </dgm:t>
    </dgm:pt>
    <dgm:pt modelId="{D6A4D891-737B-4EDB-93C3-70E4C36BAE0A}" type="parTrans" cxnId="{8330E033-B475-4B25-A054-CC1551E21FEA}">
      <dgm:prSet/>
      <dgm:spPr/>
      <dgm:t>
        <a:bodyPr/>
        <a:lstStyle/>
        <a:p>
          <a:endParaRPr lang="es-ES"/>
        </a:p>
      </dgm:t>
    </dgm:pt>
    <dgm:pt modelId="{885149D1-AA98-4060-9031-405ACD6C8967}" type="sibTrans" cxnId="{8330E033-B475-4B25-A054-CC1551E21FEA}">
      <dgm:prSet/>
      <dgm:spPr/>
      <dgm:t>
        <a:bodyPr/>
        <a:lstStyle/>
        <a:p>
          <a:endParaRPr lang="es-ES"/>
        </a:p>
      </dgm:t>
    </dgm:pt>
    <dgm:pt modelId="{21E29BE3-0513-4691-83F6-54EB03093B76}">
      <dgm:prSet custT="1"/>
      <dgm:spPr/>
      <dgm:t>
        <a:bodyPr/>
        <a:lstStyle/>
        <a:p>
          <a:r>
            <a:rPr lang="es-ES" sz="1400" b="1" dirty="0" smtClean="0"/>
            <a:t>S. Rehabilitación</a:t>
          </a:r>
        </a:p>
        <a:p>
          <a:r>
            <a:rPr lang="es-ES" sz="1300" b="1" dirty="0" smtClean="0"/>
            <a:t>(4)</a:t>
          </a:r>
          <a:endParaRPr lang="es-ES" sz="1300" b="1" dirty="0"/>
        </a:p>
      </dgm:t>
    </dgm:pt>
    <dgm:pt modelId="{E60846B9-A894-4A4C-81C4-A3A2CB79F9BB}" type="parTrans" cxnId="{0F6FF0C4-82CE-41DE-A6B2-D253C8A1CA71}">
      <dgm:prSet/>
      <dgm:spPr/>
      <dgm:t>
        <a:bodyPr/>
        <a:lstStyle/>
        <a:p>
          <a:endParaRPr lang="es-ES"/>
        </a:p>
      </dgm:t>
    </dgm:pt>
    <dgm:pt modelId="{E6F20CB1-7A5C-4566-926F-F70D210A9513}" type="sibTrans" cxnId="{0F6FF0C4-82CE-41DE-A6B2-D253C8A1CA71}">
      <dgm:prSet/>
      <dgm:spPr/>
      <dgm:t>
        <a:bodyPr/>
        <a:lstStyle/>
        <a:p>
          <a:endParaRPr lang="es-ES"/>
        </a:p>
      </dgm:t>
    </dgm:pt>
    <dgm:pt modelId="{C36DF3FC-4C33-4034-8C73-25093722A6EF}">
      <dgm:prSet custT="1"/>
      <dgm:spPr/>
      <dgm:t>
        <a:bodyPr/>
        <a:lstStyle/>
        <a:p>
          <a:r>
            <a:rPr lang="es-ES" sz="1400" b="1" dirty="0" smtClean="0"/>
            <a:t>Fisioterapeutas</a:t>
          </a:r>
        </a:p>
        <a:p>
          <a:r>
            <a:rPr lang="es-ES" sz="1400" b="1" dirty="0" smtClean="0"/>
            <a:t>(2)</a:t>
          </a:r>
          <a:endParaRPr lang="es-ES" sz="1400" b="1" dirty="0"/>
        </a:p>
      </dgm:t>
    </dgm:pt>
    <dgm:pt modelId="{44CA5F1F-D94D-42C7-B07E-E0D6E435A49D}" type="parTrans" cxnId="{B9FB3ED9-FA09-4467-B65D-4DDB29A5C403}">
      <dgm:prSet/>
      <dgm:spPr/>
      <dgm:t>
        <a:bodyPr/>
        <a:lstStyle/>
        <a:p>
          <a:endParaRPr lang="es-ES"/>
        </a:p>
      </dgm:t>
    </dgm:pt>
    <dgm:pt modelId="{D4D0F7D9-AFDC-4E18-A42A-1081A2691927}" type="sibTrans" cxnId="{B9FB3ED9-FA09-4467-B65D-4DDB29A5C403}">
      <dgm:prSet/>
      <dgm:spPr/>
      <dgm:t>
        <a:bodyPr/>
        <a:lstStyle/>
        <a:p>
          <a:endParaRPr lang="es-ES"/>
        </a:p>
      </dgm:t>
    </dgm:pt>
    <dgm:pt modelId="{4F0C8722-1353-4FDD-B3D9-9599DFE0E6CB}">
      <dgm:prSet custT="1"/>
      <dgm:spPr/>
      <dgm:t>
        <a:bodyPr/>
        <a:lstStyle/>
        <a:p>
          <a:r>
            <a:rPr lang="es-ES" sz="1400" b="1" dirty="0" smtClean="0"/>
            <a:t>Matronas</a:t>
          </a:r>
        </a:p>
        <a:p>
          <a:r>
            <a:rPr lang="es-ES" sz="1400" b="1" dirty="0" smtClean="0"/>
            <a:t>(3)</a:t>
          </a:r>
          <a:endParaRPr lang="es-ES" sz="1400" b="1" dirty="0"/>
        </a:p>
      </dgm:t>
    </dgm:pt>
    <dgm:pt modelId="{E1A5AE92-9339-4DAD-AB4E-378FC0246BB5}" type="parTrans" cxnId="{30DD259A-4152-494B-9A35-6668E0884FF2}">
      <dgm:prSet/>
      <dgm:spPr/>
      <dgm:t>
        <a:bodyPr/>
        <a:lstStyle/>
        <a:p>
          <a:endParaRPr lang="es-ES"/>
        </a:p>
      </dgm:t>
    </dgm:pt>
    <dgm:pt modelId="{30372C17-C779-4A3F-BA1D-01453582F84E}" type="sibTrans" cxnId="{30DD259A-4152-494B-9A35-6668E0884FF2}">
      <dgm:prSet/>
      <dgm:spPr/>
      <dgm:t>
        <a:bodyPr/>
        <a:lstStyle/>
        <a:p>
          <a:endParaRPr lang="es-ES"/>
        </a:p>
      </dgm:t>
    </dgm:pt>
    <dgm:pt modelId="{75B3D552-56B8-491D-8097-B9DD7E7F01A4}">
      <dgm:prSet custT="1"/>
      <dgm:spPr/>
      <dgm:t>
        <a:bodyPr/>
        <a:lstStyle/>
        <a:p>
          <a:r>
            <a:rPr lang="es-ES" sz="1600" b="1" dirty="0" smtClean="0"/>
            <a:t>Alcaldes</a:t>
          </a:r>
        </a:p>
        <a:p>
          <a:r>
            <a:rPr lang="es-ES" sz="1600" b="1" dirty="0" smtClean="0"/>
            <a:t>(8)</a:t>
          </a:r>
          <a:endParaRPr lang="es-ES" sz="1600" b="1" dirty="0"/>
        </a:p>
      </dgm:t>
    </dgm:pt>
    <dgm:pt modelId="{59E7DAF3-1ED6-4FFA-BE59-6C0F26291A8F}" type="parTrans" cxnId="{F4063285-A534-4F6D-BBFE-E75A48380FEC}">
      <dgm:prSet/>
      <dgm:spPr/>
      <dgm:t>
        <a:bodyPr/>
        <a:lstStyle/>
        <a:p>
          <a:endParaRPr lang="es-ES"/>
        </a:p>
      </dgm:t>
    </dgm:pt>
    <dgm:pt modelId="{1BEF28EF-4968-4497-99A5-19FB3BE85BA6}" type="sibTrans" cxnId="{F4063285-A534-4F6D-BBFE-E75A48380FEC}">
      <dgm:prSet/>
      <dgm:spPr/>
      <dgm:t>
        <a:bodyPr/>
        <a:lstStyle/>
        <a:p>
          <a:endParaRPr lang="es-ES"/>
        </a:p>
      </dgm:t>
    </dgm:pt>
    <dgm:pt modelId="{33579D1A-6F66-4055-9BAE-474D243B4B42}">
      <dgm:prSet custT="1"/>
      <dgm:spPr/>
      <dgm:t>
        <a:bodyPr/>
        <a:lstStyle/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1600" b="1" dirty="0" smtClean="0"/>
        </a:p>
        <a:p>
          <a:r>
            <a:rPr lang="es-ES" sz="1600" b="1" dirty="0" smtClean="0"/>
            <a:t>USM/UME/ CEDEX</a:t>
          </a:r>
        </a:p>
        <a:p>
          <a:endParaRPr lang="es-ES" sz="1600" b="1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endParaRPr lang="es-ES" sz="500" dirty="0" smtClean="0"/>
        </a:p>
        <a:p>
          <a:r>
            <a:rPr lang="es-ES" sz="500" dirty="0" err="1" smtClean="0"/>
            <a:t>usm</a:t>
          </a:r>
          <a:endParaRPr lang="es-ES" sz="500" dirty="0"/>
        </a:p>
      </dgm:t>
    </dgm:pt>
    <dgm:pt modelId="{AC5DE5D5-8833-4EAF-8BDF-D56BFC21A93A}" type="parTrans" cxnId="{020273CE-2870-4F7F-A4EE-BF4D13EF2055}">
      <dgm:prSet/>
      <dgm:spPr/>
      <dgm:t>
        <a:bodyPr/>
        <a:lstStyle/>
        <a:p>
          <a:endParaRPr lang="es-ES"/>
        </a:p>
      </dgm:t>
    </dgm:pt>
    <dgm:pt modelId="{169FCFB8-DB2F-4B54-A26F-818142A3CA4C}" type="sibTrans" cxnId="{020273CE-2870-4F7F-A4EE-BF4D13EF2055}">
      <dgm:prSet/>
      <dgm:spPr/>
      <dgm:t>
        <a:bodyPr/>
        <a:lstStyle/>
        <a:p>
          <a:endParaRPr lang="es-ES"/>
        </a:p>
      </dgm:t>
    </dgm:pt>
    <dgm:pt modelId="{C94AF31B-41E5-4725-B2C1-6B672E1124A1}">
      <dgm:prSet custT="1"/>
      <dgm:spPr/>
      <dgm:t>
        <a:bodyPr/>
        <a:lstStyle/>
        <a:p>
          <a:r>
            <a:rPr lang="es-ES" sz="1400" b="1" dirty="0" smtClean="0"/>
            <a:t>Sindicatos</a:t>
          </a:r>
        </a:p>
        <a:p>
          <a:endParaRPr lang="es-ES" sz="1300" dirty="0"/>
        </a:p>
      </dgm:t>
    </dgm:pt>
    <dgm:pt modelId="{4E13139A-D35F-4A08-80E7-EEA6B3255EF7}" type="parTrans" cxnId="{E706654C-299F-4F4D-8018-853F97FA1562}">
      <dgm:prSet/>
      <dgm:spPr/>
      <dgm:t>
        <a:bodyPr/>
        <a:lstStyle/>
        <a:p>
          <a:endParaRPr lang="es-ES"/>
        </a:p>
      </dgm:t>
    </dgm:pt>
    <dgm:pt modelId="{F35F406B-8D57-4632-A4B7-7E305CBEEFED}" type="sibTrans" cxnId="{E706654C-299F-4F4D-8018-853F97FA1562}">
      <dgm:prSet/>
      <dgm:spPr/>
      <dgm:t>
        <a:bodyPr/>
        <a:lstStyle/>
        <a:p>
          <a:endParaRPr lang="es-ES"/>
        </a:p>
      </dgm:t>
    </dgm:pt>
    <dgm:pt modelId="{79E4ACEB-0AC1-4113-A11A-83E54851483C}">
      <dgm:prSet custT="1"/>
      <dgm:spPr/>
      <dgm:t>
        <a:bodyPr/>
        <a:lstStyle/>
        <a:p>
          <a:r>
            <a:rPr lang="es-ES" sz="1400" b="1" dirty="0" smtClean="0"/>
            <a:t>Personal RRHH/Bolsa</a:t>
          </a:r>
        </a:p>
        <a:p>
          <a:r>
            <a:rPr lang="es-ES" sz="1400" b="1" dirty="0" smtClean="0"/>
            <a:t>(5)</a:t>
          </a:r>
          <a:endParaRPr lang="es-ES" sz="1400" b="1" dirty="0"/>
        </a:p>
      </dgm:t>
    </dgm:pt>
    <dgm:pt modelId="{61220935-C7F7-407A-A4AE-243588480E7F}" type="parTrans" cxnId="{359F36A1-D454-4CA4-B40E-F36321BDFCA1}">
      <dgm:prSet/>
      <dgm:spPr/>
      <dgm:t>
        <a:bodyPr/>
        <a:lstStyle/>
        <a:p>
          <a:endParaRPr lang="es-ES"/>
        </a:p>
      </dgm:t>
    </dgm:pt>
    <dgm:pt modelId="{759A739B-DBC5-4618-B3DB-C2687C9DA1CA}" type="sibTrans" cxnId="{359F36A1-D454-4CA4-B40E-F36321BDFCA1}">
      <dgm:prSet/>
      <dgm:spPr/>
      <dgm:t>
        <a:bodyPr/>
        <a:lstStyle/>
        <a:p>
          <a:endParaRPr lang="es-ES"/>
        </a:p>
      </dgm:t>
    </dgm:pt>
    <dgm:pt modelId="{D666E0F8-C2D7-48B4-8F57-35208ED10BC3}">
      <dgm:prSet custT="1"/>
      <dgm:spPr/>
      <dgm:t>
        <a:bodyPr/>
        <a:lstStyle/>
        <a:p>
          <a:r>
            <a:rPr lang="es-ES" sz="1400" b="1" dirty="0" smtClean="0"/>
            <a:t>Telemedicina</a:t>
          </a:r>
        </a:p>
        <a:p>
          <a:r>
            <a:rPr lang="es-ES" sz="1400" b="1" dirty="0" smtClean="0"/>
            <a:t>(6)</a:t>
          </a:r>
        </a:p>
        <a:p>
          <a:endParaRPr lang="es-ES" sz="1100" dirty="0"/>
        </a:p>
      </dgm:t>
    </dgm:pt>
    <dgm:pt modelId="{C23274A9-8FD6-4701-A05D-BCF206CBF5EB}" type="parTrans" cxnId="{017B6AD0-123D-4048-B7D5-69CEB0C33583}">
      <dgm:prSet/>
      <dgm:spPr/>
      <dgm:t>
        <a:bodyPr/>
        <a:lstStyle/>
        <a:p>
          <a:endParaRPr lang="es-ES"/>
        </a:p>
      </dgm:t>
    </dgm:pt>
    <dgm:pt modelId="{683779B9-A7C2-49AE-9B9F-FA230CC3A4D7}" type="sibTrans" cxnId="{017B6AD0-123D-4048-B7D5-69CEB0C33583}">
      <dgm:prSet/>
      <dgm:spPr/>
      <dgm:t>
        <a:bodyPr/>
        <a:lstStyle/>
        <a:p>
          <a:endParaRPr lang="es-ES"/>
        </a:p>
      </dgm:t>
    </dgm:pt>
    <dgm:pt modelId="{E493E07A-B9CE-485C-9D05-ACADED215043}">
      <dgm:prSet custT="1"/>
      <dgm:spPr/>
      <dgm:t>
        <a:bodyPr/>
        <a:lstStyle/>
        <a:p>
          <a:r>
            <a:rPr lang="es-ES" sz="1600" b="1" dirty="0" smtClean="0"/>
            <a:t>Ud. Paliativos</a:t>
          </a:r>
        </a:p>
        <a:p>
          <a:endParaRPr lang="es-ES" sz="1600" b="1" dirty="0"/>
        </a:p>
      </dgm:t>
    </dgm:pt>
    <dgm:pt modelId="{F7A20724-F7EF-457F-AFEB-11154220ED49}" type="parTrans" cxnId="{EBFCE210-6FCA-4420-B086-321502808DAE}">
      <dgm:prSet/>
      <dgm:spPr/>
      <dgm:t>
        <a:bodyPr/>
        <a:lstStyle/>
        <a:p>
          <a:endParaRPr lang="es-ES"/>
        </a:p>
      </dgm:t>
    </dgm:pt>
    <dgm:pt modelId="{AB9AB3CA-4E2B-4BEB-91A2-1421BC6EE3AA}" type="sibTrans" cxnId="{EBFCE210-6FCA-4420-B086-321502808DAE}">
      <dgm:prSet/>
      <dgm:spPr/>
      <dgm:t>
        <a:bodyPr/>
        <a:lstStyle/>
        <a:p>
          <a:endParaRPr lang="es-ES"/>
        </a:p>
      </dgm:t>
    </dgm:pt>
    <dgm:pt modelId="{65840208-DF2F-478F-884C-A3B4DEF19F20}">
      <dgm:prSet custT="1"/>
      <dgm:spPr/>
      <dgm:t>
        <a:bodyPr/>
        <a:lstStyle/>
        <a:p>
          <a:r>
            <a:rPr lang="es-ES" sz="1400" b="1" smtClean="0"/>
            <a:t>Odontólogos</a:t>
          </a:r>
          <a:endParaRPr lang="es-ES" sz="1500" b="1" dirty="0"/>
        </a:p>
      </dgm:t>
    </dgm:pt>
    <dgm:pt modelId="{A448C5DB-CFC6-4F28-8537-DF49FE0B97B6}" type="parTrans" cxnId="{44A2BA0F-38CA-4B13-AA47-88410EEBB425}">
      <dgm:prSet/>
      <dgm:spPr/>
      <dgm:t>
        <a:bodyPr/>
        <a:lstStyle/>
        <a:p>
          <a:endParaRPr lang="es-ES"/>
        </a:p>
      </dgm:t>
    </dgm:pt>
    <dgm:pt modelId="{86B1F2E0-0F4E-42DC-B1A7-7BB5BDF58DA9}" type="sibTrans" cxnId="{44A2BA0F-38CA-4B13-AA47-88410EEBB425}">
      <dgm:prSet/>
      <dgm:spPr/>
      <dgm:t>
        <a:bodyPr/>
        <a:lstStyle/>
        <a:p>
          <a:endParaRPr lang="es-ES"/>
        </a:p>
      </dgm:t>
    </dgm:pt>
    <dgm:pt modelId="{36C47593-390F-4914-B961-5064A94A13A6}">
      <dgm:prSet custT="1"/>
      <dgm:spPr/>
      <dgm:t>
        <a:bodyPr/>
        <a:lstStyle/>
        <a:p>
          <a:r>
            <a:rPr lang="es-ES" sz="1400" b="1" dirty="0" smtClean="0"/>
            <a:t>Pediatras</a:t>
          </a:r>
          <a:endParaRPr lang="es-ES" sz="1400" b="1" dirty="0"/>
        </a:p>
      </dgm:t>
    </dgm:pt>
    <dgm:pt modelId="{C0C4CBBB-F7CD-434C-8469-2A3D6FF2171C}" type="parTrans" cxnId="{99FEEA1E-F3FA-47C3-A394-46F69C44CF61}">
      <dgm:prSet/>
      <dgm:spPr/>
      <dgm:t>
        <a:bodyPr/>
        <a:lstStyle/>
        <a:p>
          <a:endParaRPr lang="es-ES"/>
        </a:p>
      </dgm:t>
    </dgm:pt>
    <dgm:pt modelId="{04130FAF-EC52-4001-8FC9-10B7FC2E0788}" type="sibTrans" cxnId="{99FEEA1E-F3FA-47C3-A394-46F69C44CF61}">
      <dgm:prSet/>
      <dgm:spPr/>
      <dgm:t>
        <a:bodyPr/>
        <a:lstStyle/>
        <a:p>
          <a:endParaRPr lang="es-ES"/>
        </a:p>
      </dgm:t>
    </dgm:pt>
    <dgm:pt modelId="{E82A60FF-AAC5-4153-B126-5A2A6900ED90}">
      <dgm:prSet custT="1"/>
      <dgm:spPr/>
      <dgm:t>
        <a:bodyPr/>
        <a:lstStyle/>
        <a:p>
          <a:r>
            <a:rPr lang="es-ES" sz="1400" b="1" dirty="0" err="1" smtClean="0"/>
            <a:t>Retinografías</a:t>
          </a:r>
          <a:endParaRPr lang="es-ES" sz="1400" b="1" dirty="0" smtClean="0"/>
        </a:p>
        <a:p>
          <a:r>
            <a:rPr lang="es-ES" sz="1400" b="1" smtClean="0"/>
            <a:t>(12)</a:t>
          </a:r>
          <a:endParaRPr lang="es-ES" sz="1400" b="1" dirty="0" smtClean="0"/>
        </a:p>
      </dgm:t>
    </dgm:pt>
    <dgm:pt modelId="{752F9C48-497B-4278-9B83-9C11FA92E486}" type="parTrans" cxnId="{E23C2008-B82B-4222-A29B-F15A053221BC}">
      <dgm:prSet/>
      <dgm:spPr/>
      <dgm:t>
        <a:bodyPr/>
        <a:lstStyle/>
        <a:p>
          <a:endParaRPr lang="es-ES"/>
        </a:p>
      </dgm:t>
    </dgm:pt>
    <dgm:pt modelId="{30D591F5-5C30-4F63-9CD7-B5D0DEFFD2DD}" type="sibTrans" cxnId="{E23C2008-B82B-4222-A29B-F15A053221BC}">
      <dgm:prSet/>
      <dgm:spPr/>
      <dgm:t>
        <a:bodyPr/>
        <a:lstStyle/>
        <a:p>
          <a:endParaRPr lang="es-ES"/>
        </a:p>
      </dgm:t>
    </dgm:pt>
    <dgm:pt modelId="{A6730BA6-8C75-4592-9A5A-F0672DF8EA64}">
      <dgm:prSet custT="1"/>
      <dgm:spPr/>
      <dgm:t>
        <a:bodyPr/>
        <a:lstStyle/>
        <a:p>
          <a:r>
            <a:rPr lang="es-ES" sz="1400" b="1" smtClean="0"/>
            <a:t>CUAP</a:t>
          </a:r>
          <a:endParaRPr lang="es-ES" sz="1400" b="1" dirty="0"/>
        </a:p>
      </dgm:t>
    </dgm:pt>
    <dgm:pt modelId="{EAC1AB50-9FC3-4D56-A81B-86596004DE78}" type="parTrans" cxnId="{4907532A-21E8-4963-B764-C7FC12A3E289}">
      <dgm:prSet/>
      <dgm:spPr/>
      <dgm:t>
        <a:bodyPr/>
        <a:lstStyle/>
        <a:p>
          <a:endParaRPr lang="es-ES"/>
        </a:p>
      </dgm:t>
    </dgm:pt>
    <dgm:pt modelId="{E3C4BB3A-6D68-4EC6-9776-C628BE6211BA}" type="sibTrans" cxnId="{4907532A-21E8-4963-B764-C7FC12A3E289}">
      <dgm:prSet/>
      <dgm:spPr/>
      <dgm:t>
        <a:bodyPr/>
        <a:lstStyle/>
        <a:p>
          <a:endParaRPr lang="es-ES"/>
        </a:p>
      </dgm:t>
    </dgm:pt>
    <dgm:pt modelId="{3693BD79-844D-4880-AC8C-B0BDEB6DBDA4}">
      <dgm:prSet custT="1"/>
      <dgm:spPr/>
      <dgm:t>
        <a:bodyPr/>
        <a:lstStyle/>
        <a:p>
          <a:r>
            <a:rPr lang="es-ES" sz="1400" b="1" dirty="0" smtClean="0"/>
            <a:t>SEPAD Montijo</a:t>
          </a:r>
          <a:endParaRPr lang="es-ES" sz="1400" b="1" dirty="0"/>
        </a:p>
      </dgm:t>
    </dgm:pt>
    <dgm:pt modelId="{B1109824-3A09-4BD5-AF52-426EF1DC524F}" type="parTrans" cxnId="{DA3EBEEC-0D06-45F8-A03D-105E4BEE8748}">
      <dgm:prSet/>
      <dgm:spPr/>
      <dgm:t>
        <a:bodyPr/>
        <a:lstStyle/>
        <a:p>
          <a:endParaRPr lang="es-ES"/>
        </a:p>
      </dgm:t>
    </dgm:pt>
    <dgm:pt modelId="{80935E36-DAC6-4362-840F-20366BBD2BDE}" type="sibTrans" cxnId="{DA3EBEEC-0D06-45F8-A03D-105E4BEE8748}">
      <dgm:prSet/>
      <dgm:spPr/>
      <dgm:t>
        <a:bodyPr/>
        <a:lstStyle/>
        <a:p>
          <a:endParaRPr lang="es-ES"/>
        </a:p>
      </dgm:t>
    </dgm:pt>
    <dgm:pt modelId="{D0F7CB48-A9DD-46FA-85FA-6AF9AA5C424C}">
      <dgm:prSet custT="1"/>
      <dgm:spPr/>
      <dgm:t>
        <a:bodyPr/>
        <a:lstStyle/>
        <a:p>
          <a:r>
            <a:rPr lang="es-ES" sz="1400" b="1" dirty="0" smtClean="0"/>
            <a:t>Ud. Docente</a:t>
          </a:r>
        </a:p>
        <a:p>
          <a:r>
            <a:rPr lang="es-ES" sz="1400" b="1" dirty="0" smtClean="0"/>
            <a:t>(2)</a:t>
          </a:r>
          <a:endParaRPr lang="es-ES" sz="1400" b="1" dirty="0"/>
        </a:p>
      </dgm:t>
    </dgm:pt>
    <dgm:pt modelId="{3B6FF503-8D99-4153-92D7-C5B0948E48E1}" type="parTrans" cxnId="{CEFAA1A7-AEB5-4F49-BAEC-63168621FF08}">
      <dgm:prSet/>
      <dgm:spPr/>
      <dgm:t>
        <a:bodyPr/>
        <a:lstStyle/>
        <a:p>
          <a:endParaRPr lang="es-ES"/>
        </a:p>
      </dgm:t>
    </dgm:pt>
    <dgm:pt modelId="{222D807A-3BE2-482A-A1DF-EC49F8573043}" type="sibTrans" cxnId="{CEFAA1A7-AEB5-4F49-BAEC-63168621FF08}">
      <dgm:prSet/>
      <dgm:spPr/>
      <dgm:t>
        <a:bodyPr/>
        <a:lstStyle/>
        <a:p>
          <a:endParaRPr lang="es-ES"/>
        </a:p>
      </dgm:t>
    </dgm:pt>
    <dgm:pt modelId="{B27A068F-BDCE-4489-9721-712180A3971B}">
      <dgm:prSet custT="1"/>
      <dgm:spPr/>
      <dgm:t>
        <a:bodyPr/>
        <a:lstStyle/>
        <a:p>
          <a:r>
            <a:rPr lang="es-ES" sz="1400" b="1" dirty="0" smtClean="0"/>
            <a:t>Abordaje tabaquismo</a:t>
          </a:r>
        </a:p>
        <a:p>
          <a:r>
            <a:rPr lang="es-ES" sz="1400" b="1" dirty="0" smtClean="0"/>
            <a:t>(2)</a:t>
          </a:r>
          <a:endParaRPr lang="es-ES" sz="1400" b="1" dirty="0"/>
        </a:p>
      </dgm:t>
    </dgm:pt>
    <dgm:pt modelId="{8B876B90-F637-4683-96E3-15666EA52B96}" type="parTrans" cxnId="{64FAE680-418F-4644-928D-487CC39F6119}">
      <dgm:prSet/>
      <dgm:spPr/>
      <dgm:t>
        <a:bodyPr/>
        <a:lstStyle/>
        <a:p>
          <a:endParaRPr lang="es-ES"/>
        </a:p>
      </dgm:t>
    </dgm:pt>
    <dgm:pt modelId="{30431852-451F-4CE3-BF3F-2A5D6381585E}" type="sibTrans" cxnId="{64FAE680-418F-4644-928D-487CC39F6119}">
      <dgm:prSet/>
      <dgm:spPr/>
      <dgm:t>
        <a:bodyPr/>
        <a:lstStyle/>
        <a:p>
          <a:endParaRPr lang="es-ES"/>
        </a:p>
      </dgm:t>
    </dgm:pt>
    <dgm:pt modelId="{7341A64A-A111-4B14-90E3-CE2EC13932E2}">
      <dgm:prSet custT="1"/>
      <dgm:spPr/>
      <dgm:t>
        <a:bodyPr/>
        <a:lstStyle/>
        <a:p>
          <a:endParaRPr lang="es-ES" sz="1400" b="1" dirty="0" smtClean="0"/>
        </a:p>
        <a:p>
          <a:r>
            <a:rPr lang="es-ES" sz="1400" b="1" dirty="0" smtClean="0"/>
            <a:t>Dirección de Salud</a:t>
          </a:r>
        </a:p>
        <a:p>
          <a:endParaRPr lang="es-ES" sz="1200" b="1" dirty="0" smtClean="0"/>
        </a:p>
      </dgm:t>
    </dgm:pt>
    <dgm:pt modelId="{740BAFF7-7176-4741-B6B2-7556C1AC1633}" type="parTrans" cxnId="{51E3ED33-A8FB-49EC-A52E-1B46BC0AF89B}">
      <dgm:prSet/>
      <dgm:spPr/>
      <dgm:t>
        <a:bodyPr/>
        <a:lstStyle/>
        <a:p>
          <a:endParaRPr lang="es-ES"/>
        </a:p>
      </dgm:t>
    </dgm:pt>
    <dgm:pt modelId="{38000A62-9C87-4DAF-A225-ABB9085E95B2}" type="sibTrans" cxnId="{51E3ED33-A8FB-49EC-A52E-1B46BC0AF89B}">
      <dgm:prSet/>
      <dgm:spPr/>
      <dgm:t>
        <a:bodyPr/>
        <a:lstStyle/>
        <a:p>
          <a:endParaRPr lang="es-ES"/>
        </a:p>
      </dgm:t>
    </dgm:pt>
    <dgm:pt modelId="{FCFA66FB-C329-4F70-92DD-ED1188F07A42}" type="pres">
      <dgm:prSet presAssocID="{5DC3B0F5-D49A-4A35-93F1-D3478CA0F6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720452-74BF-477B-8BD0-906347237191}" type="pres">
      <dgm:prSet presAssocID="{D219424C-DFFB-4A5B-BD3F-EAE395DB9814}" presName="hierRoot1" presStyleCnt="0"/>
      <dgm:spPr/>
    </dgm:pt>
    <dgm:pt modelId="{321497D5-40E1-49A5-937D-BF64EBA60D98}" type="pres">
      <dgm:prSet presAssocID="{D219424C-DFFB-4A5B-BD3F-EAE395DB9814}" presName="composite" presStyleCnt="0"/>
      <dgm:spPr/>
    </dgm:pt>
    <dgm:pt modelId="{1D464176-552B-4CA0-98EB-265FACE06182}" type="pres">
      <dgm:prSet presAssocID="{D219424C-DFFB-4A5B-BD3F-EAE395DB9814}" presName="background" presStyleLbl="node0" presStyleIdx="0" presStyleCnt="2"/>
      <dgm:spPr>
        <a:solidFill>
          <a:schemeClr val="accent6">
            <a:lumMod val="60000"/>
            <a:lumOff val="40000"/>
          </a:schemeClr>
        </a:solidFill>
      </dgm:spPr>
    </dgm:pt>
    <dgm:pt modelId="{48E894E3-6770-4525-953D-FF419970A4BD}" type="pres">
      <dgm:prSet presAssocID="{D219424C-DFFB-4A5B-BD3F-EAE395DB9814}" presName="text" presStyleLbl="fgAcc0" presStyleIdx="0" presStyleCnt="2" custScaleX="270679" custScaleY="138617" custLinFactNeighborX="-58295" custLinFactNeighborY="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A80A2A-0290-4B00-BFC9-18C3BD7B6C12}" type="pres">
      <dgm:prSet presAssocID="{D219424C-DFFB-4A5B-BD3F-EAE395DB9814}" presName="hierChild2" presStyleCnt="0"/>
      <dgm:spPr/>
    </dgm:pt>
    <dgm:pt modelId="{96ED786B-1EC8-4D02-A202-36F64F73D60C}" type="pres">
      <dgm:prSet presAssocID="{F5F1CB5B-9558-461B-AEC6-97D34AE1A97F}" presName="Name10" presStyleLbl="parChTrans1D2" presStyleIdx="0" presStyleCnt="2"/>
      <dgm:spPr/>
      <dgm:t>
        <a:bodyPr/>
        <a:lstStyle/>
        <a:p>
          <a:endParaRPr lang="es-ES"/>
        </a:p>
      </dgm:t>
    </dgm:pt>
    <dgm:pt modelId="{F52E3822-3B65-42F7-84A9-92EFA5FCD66C}" type="pres">
      <dgm:prSet presAssocID="{76A0FE67-E2FC-434F-A1F9-D08AB87608D0}" presName="hierRoot2" presStyleCnt="0"/>
      <dgm:spPr/>
    </dgm:pt>
    <dgm:pt modelId="{45643E0E-A66E-4A53-8A92-8377D0CB8054}" type="pres">
      <dgm:prSet presAssocID="{76A0FE67-E2FC-434F-A1F9-D08AB87608D0}" presName="composite2" presStyleCnt="0"/>
      <dgm:spPr/>
    </dgm:pt>
    <dgm:pt modelId="{4CE77CB0-F69D-4DD9-BBCA-9A406A3A93D7}" type="pres">
      <dgm:prSet presAssocID="{76A0FE67-E2FC-434F-A1F9-D08AB87608D0}" presName="background2" presStyleLbl="node2" presStyleIdx="0" presStyleCnt="2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4E88B3F3-7909-4540-93E1-75287EBF77F3}" type="pres">
      <dgm:prSet presAssocID="{76A0FE67-E2FC-434F-A1F9-D08AB87608D0}" presName="text2" presStyleLbl="fgAcc2" presStyleIdx="0" presStyleCnt="2" custScaleX="149661" custLinFactX="-16481" custLinFactNeighborX="-100000" custLinFactNeighborY="-215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BDC88-2885-4A10-BD16-7864FF5F25B0}" type="pres">
      <dgm:prSet presAssocID="{76A0FE67-E2FC-434F-A1F9-D08AB87608D0}" presName="hierChild3" presStyleCnt="0"/>
      <dgm:spPr/>
    </dgm:pt>
    <dgm:pt modelId="{07104048-6B17-49F2-848E-2BFB8F077AD1}" type="pres">
      <dgm:prSet presAssocID="{4AB3790C-E494-44BE-873F-50FFA6439F01}" presName="Name17" presStyleLbl="parChTrans1D3" presStyleIdx="0" presStyleCnt="4"/>
      <dgm:spPr/>
      <dgm:t>
        <a:bodyPr/>
        <a:lstStyle/>
        <a:p>
          <a:endParaRPr lang="es-ES"/>
        </a:p>
      </dgm:t>
    </dgm:pt>
    <dgm:pt modelId="{2143A905-9452-49C5-A718-830B78F42182}" type="pres">
      <dgm:prSet presAssocID="{0624F4BF-57D7-402E-BB6A-92321F03AAB4}" presName="hierRoot3" presStyleCnt="0"/>
      <dgm:spPr/>
    </dgm:pt>
    <dgm:pt modelId="{078717F1-92F0-4EB3-889C-44EF12271BF3}" type="pres">
      <dgm:prSet presAssocID="{0624F4BF-57D7-402E-BB6A-92321F03AAB4}" presName="composite3" presStyleCnt="0"/>
      <dgm:spPr/>
    </dgm:pt>
    <dgm:pt modelId="{043EE5F3-AC01-4331-9B6D-FBE5D8B4A618}" type="pres">
      <dgm:prSet presAssocID="{0624F4BF-57D7-402E-BB6A-92321F03AAB4}" presName="background3" presStyleLbl="node3" presStyleIdx="0" presStyleCnt="4"/>
      <dgm:spPr/>
    </dgm:pt>
    <dgm:pt modelId="{979F6383-892B-40C9-9B87-74EFA1697AEC}" type="pres">
      <dgm:prSet presAssocID="{0624F4BF-57D7-402E-BB6A-92321F03AAB4}" presName="text3" presStyleLbl="fgAcc3" presStyleIdx="0" presStyleCnt="4" custScaleX="126129" custLinFactX="-7319" custLinFactNeighborX="-100000" custLinFactNeighborY="-27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1E2EC1-B666-450A-9EAC-A225D49CC705}" type="pres">
      <dgm:prSet presAssocID="{0624F4BF-57D7-402E-BB6A-92321F03AAB4}" presName="hierChild4" presStyleCnt="0"/>
      <dgm:spPr/>
    </dgm:pt>
    <dgm:pt modelId="{3783169E-97F3-4894-90C2-2B0A9A5826C7}" type="pres">
      <dgm:prSet presAssocID="{E1A5AE92-9339-4DAD-AB4E-378FC0246BB5}" presName="Name23" presStyleLbl="parChTrans1D4" presStyleIdx="0" presStyleCnt="17"/>
      <dgm:spPr/>
      <dgm:t>
        <a:bodyPr/>
        <a:lstStyle/>
        <a:p>
          <a:endParaRPr lang="es-ES"/>
        </a:p>
      </dgm:t>
    </dgm:pt>
    <dgm:pt modelId="{4CD831E0-8604-49F8-B63C-35AFE4AFBE56}" type="pres">
      <dgm:prSet presAssocID="{4F0C8722-1353-4FDD-B3D9-9599DFE0E6CB}" presName="hierRoot4" presStyleCnt="0"/>
      <dgm:spPr/>
    </dgm:pt>
    <dgm:pt modelId="{D3F2A2FB-4C17-4CC9-8DBD-135BFF6A7311}" type="pres">
      <dgm:prSet presAssocID="{4F0C8722-1353-4FDD-B3D9-9599DFE0E6CB}" presName="composite4" presStyleCnt="0"/>
      <dgm:spPr/>
    </dgm:pt>
    <dgm:pt modelId="{34E0D0F7-8B48-4B0A-8B96-FC8CD42F81F9}" type="pres">
      <dgm:prSet presAssocID="{4F0C8722-1353-4FDD-B3D9-9599DFE0E6CB}" presName="background4" presStyleLbl="node4" presStyleIdx="0" presStyleCnt="17"/>
      <dgm:spPr/>
    </dgm:pt>
    <dgm:pt modelId="{653724A8-73A9-488C-B45B-092FB829B040}" type="pres">
      <dgm:prSet presAssocID="{4F0C8722-1353-4FDD-B3D9-9599DFE0E6CB}" presName="text4" presStyleLbl="fgAcc4" presStyleIdx="0" presStyleCnt="17" custLinFactNeighborX="77326" custLinFactNeighborY="-237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BF444-AA8F-468B-9F4C-78EAF0218838}" type="pres">
      <dgm:prSet presAssocID="{4F0C8722-1353-4FDD-B3D9-9599DFE0E6CB}" presName="hierChild5" presStyleCnt="0"/>
      <dgm:spPr/>
    </dgm:pt>
    <dgm:pt modelId="{5A4321EA-4F8E-47ED-92DF-69E11660C73A}" type="pres">
      <dgm:prSet presAssocID="{D6A4D891-737B-4EDB-93C3-70E4C36BAE0A}" presName="Name23" presStyleLbl="parChTrans1D4" presStyleIdx="1" presStyleCnt="17"/>
      <dgm:spPr/>
      <dgm:t>
        <a:bodyPr/>
        <a:lstStyle/>
        <a:p>
          <a:endParaRPr lang="es-ES"/>
        </a:p>
      </dgm:t>
    </dgm:pt>
    <dgm:pt modelId="{A821D018-2D21-49B7-9DF1-0D73DEE1E45D}" type="pres">
      <dgm:prSet presAssocID="{41A5FE09-5E43-47F0-B776-A676991FFA8F}" presName="hierRoot4" presStyleCnt="0"/>
      <dgm:spPr/>
    </dgm:pt>
    <dgm:pt modelId="{D1E4D434-34D5-4411-BCB1-3370548033F6}" type="pres">
      <dgm:prSet presAssocID="{41A5FE09-5E43-47F0-B776-A676991FFA8F}" presName="composite4" presStyleCnt="0"/>
      <dgm:spPr/>
    </dgm:pt>
    <dgm:pt modelId="{1FB4502E-F723-4EAD-846E-BD5A65708C53}" type="pres">
      <dgm:prSet presAssocID="{41A5FE09-5E43-47F0-B776-A676991FFA8F}" presName="background4" presStyleLbl="node4" presStyleIdx="1" presStyleCnt="17"/>
      <dgm:spPr/>
    </dgm:pt>
    <dgm:pt modelId="{A1BE553B-6CB7-418A-A0CC-288E43497E52}" type="pres">
      <dgm:prSet presAssocID="{41A5FE09-5E43-47F0-B776-A676991FFA8F}" presName="text4" presStyleLbl="fgAcc4" presStyleIdx="1" presStyleCnt="17" custLinFactX="-81495" custLinFactNeighborX="-100000" custLinFactNeighborY="-26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01A8A7-8EC1-4657-95F0-3B69940C48E9}" type="pres">
      <dgm:prSet presAssocID="{41A5FE09-5E43-47F0-B776-A676991FFA8F}" presName="hierChild5" presStyleCnt="0"/>
      <dgm:spPr/>
    </dgm:pt>
    <dgm:pt modelId="{438952BE-9C45-49E4-8F3D-A3159C046F2C}" type="pres">
      <dgm:prSet presAssocID="{C23274A9-8FD6-4701-A05D-BCF206CBF5EB}" presName="Name23" presStyleLbl="parChTrans1D4" presStyleIdx="2" presStyleCnt="17"/>
      <dgm:spPr/>
      <dgm:t>
        <a:bodyPr/>
        <a:lstStyle/>
        <a:p>
          <a:endParaRPr lang="es-ES"/>
        </a:p>
      </dgm:t>
    </dgm:pt>
    <dgm:pt modelId="{77022385-05BC-4FE0-ACE3-F5D931DCD5D7}" type="pres">
      <dgm:prSet presAssocID="{D666E0F8-C2D7-48B4-8F57-35208ED10BC3}" presName="hierRoot4" presStyleCnt="0"/>
      <dgm:spPr/>
    </dgm:pt>
    <dgm:pt modelId="{D3CD48F3-BBA3-4E7F-949E-39B79D671CE1}" type="pres">
      <dgm:prSet presAssocID="{D666E0F8-C2D7-48B4-8F57-35208ED10BC3}" presName="composite4" presStyleCnt="0"/>
      <dgm:spPr/>
    </dgm:pt>
    <dgm:pt modelId="{7D5C57CA-A3F3-4E03-8729-A23AD75696FB}" type="pres">
      <dgm:prSet presAssocID="{D666E0F8-C2D7-48B4-8F57-35208ED10BC3}" presName="background4" presStyleLbl="node4" presStyleIdx="2" presStyleCnt="17"/>
      <dgm:spPr/>
    </dgm:pt>
    <dgm:pt modelId="{7BAB62AD-26B2-4177-85D0-C009D72AB7FD}" type="pres">
      <dgm:prSet presAssocID="{D666E0F8-C2D7-48B4-8F57-35208ED10BC3}" presName="text4" presStyleLbl="fgAcc4" presStyleIdx="2" presStyleCnt="17" custLinFactX="954" custLinFactNeighborX="100000" custLinFactNeighborY="-12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C8F9CB-01E4-4A99-B168-85C8F0886181}" type="pres">
      <dgm:prSet presAssocID="{D666E0F8-C2D7-48B4-8F57-35208ED10BC3}" presName="hierChild5" presStyleCnt="0"/>
      <dgm:spPr/>
    </dgm:pt>
    <dgm:pt modelId="{8E518B08-5E62-47EE-B503-249EAE7C0681}" type="pres">
      <dgm:prSet presAssocID="{4E13139A-D35F-4A08-80E7-EEA6B3255EF7}" presName="Name23" presStyleLbl="parChTrans1D4" presStyleIdx="3" presStyleCnt="17"/>
      <dgm:spPr/>
      <dgm:t>
        <a:bodyPr/>
        <a:lstStyle/>
        <a:p>
          <a:endParaRPr lang="es-ES"/>
        </a:p>
      </dgm:t>
    </dgm:pt>
    <dgm:pt modelId="{92413EE1-FAEB-4418-837C-F6D2A2B3E50C}" type="pres">
      <dgm:prSet presAssocID="{C94AF31B-41E5-4725-B2C1-6B672E1124A1}" presName="hierRoot4" presStyleCnt="0"/>
      <dgm:spPr/>
    </dgm:pt>
    <dgm:pt modelId="{1570E7F3-308F-47B9-8A1A-3F197E028F60}" type="pres">
      <dgm:prSet presAssocID="{C94AF31B-41E5-4725-B2C1-6B672E1124A1}" presName="composite4" presStyleCnt="0"/>
      <dgm:spPr/>
    </dgm:pt>
    <dgm:pt modelId="{C9452D13-A78F-4596-A27F-C27383677A10}" type="pres">
      <dgm:prSet presAssocID="{C94AF31B-41E5-4725-B2C1-6B672E1124A1}" presName="background4" presStyleLbl="node4" presStyleIdx="3" presStyleCnt="17"/>
      <dgm:spPr/>
    </dgm:pt>
    <dgm:pt modelId="{3DEA0AC4-F117-4C87-A9A6-AF0013002ECD}" type="pres">
      <dgm:prSet presAssocID="{C94AF31B-41E5-4725-B2C1-6B672E1124A1}" presName="text4" presStyleLbl="fgAcc4" presStyleIdx="3" presStyleCnt="17" custLinFactX="-81495" custLinFactNeighborX="-100000" custLinFactNeighborY="-124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3FBF12-56E9-468B-9E2C-F02A8F13A1F9}" type="pres">
      <dgm:prSet presAssocID="{C94AF31B-41E5-4725-B2C1-6B672E1124A1}" presName="hierChild5" presStyleCnt="0"/>
      <dgm:spPr/>
    </dgm:pt>
    <dgm:pt modelId="{1BF82C99-BE61-4F51-9B5E-1AE4D7AAF453}" type="pres">
      <dgm:prSet presAssocID="{3B6FF503-8D99-4153-92D7-C5B0948E48E1}" presName="Name23" presStyleLbl="parChTrans1D4" presStyleIdx="4" presStyleCnt="17"/>
      <dgm:spPr/>
      <dgm:t>
        <a:bodyPr/>
        <a:lstStyle/>
        <a:p>
          <a:endParaRPr lang="es-ES"/>
        </a:p>
      </dgm:t>
    </dgm:pt>
    <dgm:pt modelId="{DAB77E81-8F16-46ED-B56C-0103E7804F8B}" type="pres">
      <dgm:prSet presAssocID="{D0F7CB48-A9DD-46FA-85FA-6AF9AA5C424C}" presName="hierRoot4" presStyleCnt="0"/>
      <dgm:spPr/>
    </dgm:pt>
    <dgm:pt modelId="{344EDAE3-1662-4D72-845C-34947A0EC51B}" type="pres">
      <dgm:prSet presAssocID="{D0F7CB48-A9DD-46FA-85FA-6AF9AA5C424C}" presName="composite4" presStyleCnt="0"/>
      <dgm:spPr/>
    </dgm:pt>
    <dgm:pt modelId="{3EC42700-072B-4518-8644-701BFCE163F2}" type="pres">
      <dgm:prSet presAssocID="{D0F7CB48-A9DD-46FA-85FA-6AF9AA5C424C}" presName="background4" presStyleLbl="node4" presStyleIdx="4" presStyleCnt="17"/>
      <dgm:spPr/>
    </dgm:pt>
    <dgm:pt modelId="{BAED84F3-9843-475B-A253-51D8620656DB}" type="pres">
      <dgm:prSet presAssocID="{D0F7CB48-A9DD-46FA-85FA-6AF9AA5C424C}" presName="text4" presStyleLbl="fgAcc4" presStyleIdx="4" presStyleCnt="17" custLinFactX="-20187" custLinFactNeighborX="-100000" custLinFactNeighborY="-96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F8E37-0336-43AC-AAD8-B0458ABED13B}" type="pres">
      <dgm:prSet presAssocID="{D0F7CB48-A9DD-46FA-85FA-6AF9AA5C424C}" presName="hierChild5" presStyleCnt="0"/>
      <dgm:spPr/>
    </dgm:pt>
    <dgm:pt modelId="{473F9044-A996-452E-BC67-A43B29C4F217}" type="pres">
      <dgm:prSet presAssocID="{8B876B90-F637-4683-96E3-15666EA52B96}" presName="Name23" presStyleLbl="parChTrans1D4" presStyleIdx="5" presStyleCnt="17"/>
      <dgm:spPr/>
      <dgm:t>
        <a:bodyPr/>
        <a:lstStyle/>
        <a:p>
          <a:endParaRPr lang="es-ES"/>
        </a:p>
      </dgm:t>
    </dgm:pt>
    <dgm:pt modelId="{CAFF214C-FD66-4CC3-942D-FED77B300FCC}" type="pres">
      <dgm:prSet presAssocID="{B27A068F-BDCE-4489-9721-712180A3971B}" presName="hierRoot4" presStyleCnt="0"/>
      <dgm:spPr/>
    </dgm:pt>
    <dgm:pt modelId="{77870D7C-BD9C-42B5-A66C-0657EE867F80}" type="pres">
      <dgm:prSet presAssocID="{B27A068F-BDCE-4489-9721-712180A3971B}" presName="composite4" presStyleCnt="0"/>
      <dgm:spPr/>
    </dgm:pt>
    <dgm:pt modelId="{F7FF72C0-66DE-4A53-8709-D14CB6AAD0B2}" type="pres">
      <dgm:prSet presAssocID="{B27A068F-BDCE-4489-9721-712180A3971B}" presName="background4" presStyleLbl="node4" presStyleIdx="5" presStyleCnt="17"/>
      <dgm:spPr/>
    </dgm:pt>
    <dgm:pt modelId="{340C9404-196F-4C22-97A3-BA5C794F428B}" type="pres">
      <dgm:prSet presAssocID="{B27A068F-BDCE-4489-9721-712180A3971B}" presName="text4" presStyleLbl="fgAcc4" presStyleIdx="5" presStyleCnt="17" custLinFactNeighborX="-56660" custLinFactNeighborY="-4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C13FDD-5C8B-4DEC-B8A3-B96E86797BC6}" type="pres">
      <dgm:prSet presAssocID="{B27A068F-BDCE-4489-9721-712180A3971B}" presName="hierChild5" presStyleCnt="0"/>
      <dgm:spPr/>
    </dgm:pt>
    <dgm:pt modelId="{014C14E3-D550-4648-BC95-87CD2629513A}" type="pres">
      <dgm:prSet presAssocID="{61220935-C7F7-407A-A4AE-243588480E7F}" presName="Name23" presStyleLbl="parChTrans1D4" presStyleIdx="6" presStyleCnt="17"/>
      <dgm:spPr/>
      <dgm:t>
        <a:bodyPr/>
        <a:lstStyle/>
        <a:p>
          <a:endParaRPr lang="es-ES"/>
        </a:p>
      </dgm:t>
    </dgm:pt>
    <dgm:pt modelId="{FF0AA985-57E5-4FA0-B2B6-93A5495BD730}" type="pres">
      <dgm:prSet presAssocID="{79E4ACEB-0AC1-4113-A11A-83E54851483C}" presName="hierRoot4" presStyleCnt="0"/>
      <dgm:spPr/>
    </dgm:pt>
    <dgm:pt modelId="{66AE169C-A384-4271-AD99-181091F5AEF9}" type="pres">
      <dgm:prSet presAssocID="{79E4ACEB-0AC1-4113-A11A-83E54851483C}" presName="composite4" presStyleCnt="0"/>
      <dgm:spPr/>
    </dgm:pt>
    <dgm:pt modelId="{0AB112E2-CB98-4806-B3C1-72EBF96258EE}" type="pres">
      <dgm:prSet presAssocID="{79E4ACEB-0AC1-4113-A11A-83E54851483C}" presName="background4" presStyleLbl="node4" presStyleIdx="6" presStyleCnt="17"/>
      <dgm:spPr/>
    </dgm:pt>
    <dgm:pt modelId="{0CDB1592-6116-45C9-B253-FC7EA558D537}" type="pres">
      <dgm:prSet presAssocID="{79E4ACEB-0AC1-4113-A11A-83E54851483C}" presName="text4" presStyleLbl="fgAcc4" presStyleIdx="6" presStyleCnt="17" custLinFactNeighborX="-31182" custLinFactNeighborY="-141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652A2-7C58-4624-94C4-291A31940AEB}" type="pres">
      <dgm:prSet presAssocID="{79E4ACEB-0AC1-4113-A11A-83E54851483C}" presName="hierChild5" presStyleCnt="0"/>
      <dgm:spPr/>
    </dgm:pt>
    <dgm:pt modelId="{9938149A-26D7-4B94-A108-7BA90C2FC902}" type="pres">
      <dgm:prSet presAssocID="{A448C5DB-CFC6-4F28-8537-DF49FE0B97B6}" presName="Name23" presStyleLbl="parChTrans1D4" presStyleIdx="7" presStyleCnt="17"/>
      <dgm:spPr/>
      <dgm:t>
        <a:bodyPr/>
        <a:lstStyle/>
        <a:p>
          <a:endParaRPr lang="es-ES"/>
        </a:p>
      </dgm:t>
    </dgm:pt>
    <dgm:pt modelId="{361EC64F-C4EA-4786-B77A-1D04682DF966}" type="pres">
      <dgm:prSet presAssocID="{65840208-DF2F-478F-884C-A3B4DEF19F20}" presName="hierRoot4" presStyleCnt="0"/>
      <dgm:spPr/>
    </dgm:pt>
    <dgm:pt modelId="{3B63D86F-FDD3-40ED-950F-0BE91D59E6A6}" type="pres">
      <dgm:prSet presAssocID="{65840208-DF2F-478F-884C-A3B4DEF19F20}" presName="composite4" presStyleCnt="0"/>
      <dgm:spPr/>
    </dgm:pt>
    <dgm:pt modelId="{DE7F180C-DBEE-4570-9351-5CEC58B51C6C}" type="pres">
      <dgm:prSet presAssocID="{65840208-DF2F-478F-884C-A3B4DEF19F20}" presName="background4" presStyleLbl="node4" presStyleIdx="7" presStyleCnt="17"/>
      <dgm:spPr/>
    </dgm:pt>
    <dgm:pt modelId="{98FC7E12-4028-40A1-B804-61B06DD09A5A}" type="pres">
      <dgm:prSet presAssocID="{65840208-DF2F-478F-884C-A3B4DEF19F20}" presName="text4" presStyleLbl="fgAcc4" presStyleIdx="7" presStyleCnt="17" custLinFactNeighborX="-39550" custLinFactNeighborY="-14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94B450-34C0-4ED7-9D85-CAD64168BCC2}" type="pres">
      <dgm:prSet presAssocID="{65840208-DF2F-478F-884C-A3B4DEF19F20}" presName="hierChild5" presStyleCnt="0"/>
      <dgm:spPr/>
    </dgm:pt>
    <dgm:pt modelId="{508713D5-F6B9-4771-AAC0-16AF0436E300}" type="pres">
      <dgm:prSet presAssocID="{81DC2194-DA83-4FD1-8747-159C1AD0E7AE}" presName="Name17" presStyleLbl="parChTrans1D3" presStyleIdx="1" presStyleCnt="4"/>
      <dgm:spPr/>
      <dgm:t>
        <a:bodyPr/>
        <a:lstStyle/>
        <a:p>
          <a:endParaRPr lang="es-ES"/>
        </a:p>
      </dgm:t>
    </dgm:pt>
    <dgm:pt modelId="{FC88E721-E3E3-4AEE-96A6-363634E2918D}" type="pres">
      <dgm:prSet presAssocID="{D5CAE956-0A3E-46CC-958C-ECB59168BBE0}" presName="hierRoot3" presStyleCnt="0"/>
      <dgm:spPr/>
    </dgm:pt>
    <dgm:pt modelId="{441EE41D-239A-4B3F-8119-EE2101A9D946}" type="pres">
      <dgm:prSet presAssocID="{D5CAE956-0A3E-46CC-958C-ECB59168BBE0}" presName="composite3" presStyleCnt="0"/>
      <dgm:spPr/>
    </dgm:pt>
    <dgm:pt modelId="{4E0A0A71-E01C-4221-9175-B84DC4B3A6D5}" type="pres">
      <dgm:prSet presAssocID="{D5CAE956-0A3E-46CC-958C-ECB59168BBE0}" presName="background3" presStyleLbl="node3" presStyleIdx="1" presStyleCnt="4"/>
      <dgm:spPr/>
    </dgm:pt>
    <dgm:pt modelId="{87FDC717-EFAD-4D26-AA32-FC573B2B12DA}" type="pres">
      <dgm:prSet presAssocID="{D5CAE956-0A3E-46CC-958C-ECB59168BBE0}" presName="text3" presStyleLbl="fgAcc3" presStyleIdx="1" presStyleCnt="4" custScaleX="120518" custLinFactX="-13334" custLinFactNeighborX="-100000" custLinFactNeighborY="-27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F922C2-E7BA-4B4E-9B4D-C928F2C14BD9}" type="pres">
      <dgm:prSet presAssocID="{D5CAE956-0A3E-46CC-958C-ECB59168BBE0}" presName="hierChild4" presStyleCnt="0"/>
      <dgm:spPr/>
    </dgm:pt>
    <dgm:pt modelId="{9B06BFA5-181B-4619-A210-B88E90CB1525}" type="pres">
      <dgm:prSet presAssocID="{44CA5F1F-D94D-42C7-B07E-E0D6E435A49D}" presName="Name23" presStyleLbl="parChTrans1D4" presStyleIdx="8" presStyleCnt="17"/>
      <dgm:spPr/>
      <dgm:t>
        <a:bodyPr/>
        <a:lstStyle/>
        <a:p>
          <a:endParaRPr lang="es-ES"/>
        </a:p>
      </dgm:t>
    </dgm:pt>
    <dgm:pt modelId="{8233F531-53C7-4AC0-93A6-F706DF1C443B}" type="pres">
      <dgm:prSet presAssocID="{C36DF3FC-4C33-4034-8C73-25093722A6EF}" presName="hierRoot4" presStyleCnt="0"/>
      <dgm:spPr/>
    </dgm:pt>
    <dgm:pt modelId="{3705EE6F-14F2-43E8-9C03-B3F7D164FC3F}" type="pres">
      <dgm:prSet presAssocID="{C36DF3FC-4C33-4034-8C73-25093722A6EF}" presName="composite4" presStyleCnt="0"/>
      <dgm:spPr/>
    </dgm:pt>
    <dgm:pt modelId="{6BA2B73C-59B3-429B-A400-61EED2B30286}" type="pres">
      <dgm:prSet presAssocID="{C36DF3FC-4C33-4034-8C73-25093722A6EF}" presName="background4" presStyleLbl="node4" presStyleIdx="8" presStyleCnt="17"/>
      <dgm:spPr/>
    </dgm:pt>
    <dgm:pt modelId="{87B50C29-BDA0-4363-AE93-855DE4C9C19F}" type="pres">
      <dgm:prSet presAssocID="{C36DF3FC-4C33-4034-8C73-25093722A6EF}" presName="text4" presStyleLbl="fgAcc4" presStyleIdx="8" presStyleCnt="17" custScaleX="113261" custLinFactNeighborX="-55170" custLinFactNeighborY="-25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C9EB8F-1D95-4FE2-AD2C-9ABB8F50D606}" type="pres">
      <dgm:prSet presAssocID="{C36DF3FC-4C33-4034-8C73-25093722A6EF}" presName="hierChild5" presStyleCnt="0"/>
      <dgm:spPr/>
    </dgm:pt>
    <dgm:pt modelId="{AF62B8F7-B1B0-45FD-B3B1-E2554F4E22D7}" type="pres">
      <dgm:prSet presAssocID="{E60846B9-A894-4A4C-81C4-A3A2CB79F9BB}" presName="Name23" presStyleLbl="parChTrans1D4" presStyleIdx="9" presStyleCnt="17"/>
      <dgm:spPr/>
      <dgm:t>
        <a:bodyPr/>
        <a:lstStyle/>
        <a:p>
          <a:endParaRPr lang="es-ES"/>
        </a:p>
      </dgm:t>
    </dgm:pt>
    <dgm:pt modelId="{712C25AF-D02B-448A-AE78-4F522F3966F8}" type="pres">
      <dgm:prSet presAssocID="{21E29BE3-0513-4691-83F6-54EB03093B76}" presName="hierRoot4" presStyleCnt="0"/>
      <dgm:spPr/>
    </dgm:pt>
    <dgm:pt modelId="{AA1F8BF4-1B87-4270-BBCD-85A256357BB3}" type="pres">
      <dgm:prSet presAssocID="{21E29BE3-0513-4691-83F6-54EB03093B76}" presName="composite4" presStyleCnt="0"/>
      <dgm:spPr/>
    </dgm:pt>
    <dgm:pt modelId="{48BC7B56-0556-4982-A3FE-3D2277C41CEC}" type="pres">
      <dgm:prSet presAssocID="{21E29BE3-0513-4691-83F6-54EB03093B76}" presName="background4" presStyleLbl="node4" presStyleIdx="9" presStyleCnt="17"/>
      <dgm:spPr/>
    </dgm:pt>
    <dgm:pt modelId="{B75AC2B7-107D-406C-A10E-186268B6F536}" type="pres">
      <dgm:prSet presAssocID="{21E29BE3-0513-4691-83F6-54EB03093B76}" presName="text4" presStyleLbl="fgAcc4" presStyleIdx="9" presStyleCnt="17" custScaleX="118071" custLinFactNeighborX="-62572" custLinFactNeighborY="-25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196E4F-5BF7-4AB4-9D4F-E2C0BA688546}" type="pres">
      <dgm:prSet presAssocID="{21E29BE3-0513-4691-83F6-54EB03093B76}" presName="hierChild5" presStyleCnt="0"/>
      <dgm:spPr/>
    </dgm:pt>
    <dgm:pt modelId="{19F46550-C4B8-4BB2-A1EF-100209A0AF3C}" type="pres">
      <dgm:prSet presAssocID="{C0C4CBBB-F7CD-434C-8469-2A3D6FF2171C}" presName="Name23" presStyleLbl="parChTrans1D4" presStyleIdx="10" presStyleCnt="17"/>
      <dgm:spPr/>
      <dgm:t>
        <a:bodyPr/>
        <a:lstStyle/>
        <a:p>
          <a:endParaRPr lang="es-ES"/>
        </a:p>
      </dgm:t>
    </dgm:pt>
    <dgm:pt modelId="{371AAE0C-F319-4AD9-B863-55B26F7B73B3}" type="pres">
      <dgm:prSet presAssocID="{36C47593-390F-4914-B961-5064A94A13A6}" presName="hierRoot4" presStyleCnt="0"/>
      <dgm:spPr/>
    </dgm:pt>
    <dgm:pt modelId="{C68F94A3-DCE0-45F2-B41E-89F8BB418456}" type="pres">
      <dgm:prSet presAssocID="{36C47593-390F-4914-B961-5064A94A13A6}" presName="composite4" presStyleCnt="0"/>
      <dgm:spPr/>
    </dgm:pt>
    <dgm:pt modelId="{881FC96E-2B6B-4E23-9619-6B0D6ACBD8B3}" type="pres">
      <dgm:prSet presAssocID="{36C47593-390F-4914-B961-5064A94A13A6}" presName="background4" presStyleLbl="node4" presStyleIdx="10" presStyleCnt="17"/>
      <dgm:spPr/>
    </dgm:pt>
    <dgm:pt modelId="{8D763A11-ED7F-47B4-BBB6-9FBDAC016836}" type="pres">
      <dgm:prSet presAssocID="{36C47593-390F-4914-B961-5064A94A13A6}" presName="text4" presStyleLbl="fgAcc4" presStyleIdx="10" presStyleCnt="17" custLinFactNeighborX="-48576" custLinFactNeighborY="-1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9559E-514A-4286-BFEE-557C740CC70B}" type="pres">
      <dgm:prSet presAssocID="{36C47593-390F-4914-B961-5064A94A13A6}" presName="hierChild5" presStyleCnt="0"/>
      <dgm:spPr/>
    </dgm:pt>
    <dgm:pt modelId="{95471797-42CC-4F0D-AB0B-4688209E4A9E}" type="pres">
      <dgm:prSet presAssocID="{5FD02A03-EBC4-496F-A7BF-A92B5FAE39A8}" presName="Name10" presStyleLbl="parChTrans1D2" presStyleIdx="1" presStyleCnt="2"/>
      <dgm:spPr/>
      <dgm:t>
        <a:bodyPr/>
        <a:lstStyle/>
        <a:p>
          <a:endParaRPr lang="es-ES"/>
        </a:p>
      </dgm:t>
    </dgm:pt>
    <dgm:pt modelId="{BB9F00AE-F178-4D82-B9C9-730DFB283A63}" type="pres">
      <dgm:prSet presAssocID="{00FC0B02-EA14-4233-AE7F-65367E516CB9}" presName="hierRoot2" presStyleCnt="0"/>
      <dgm:spPr/>
    </dgm:pt>
    <dgm:pt modelId="{E8769E9E-2B5F-480B-8D6A-4EA385C9ABB0}" type="pres">
      <dgm:prSet presAssocID="{00FC0B02-EA14-4233-AE7F-65367E516CB9}" presName="composite2" presStyleCnt="0"/>
      <dgm:spPr/>
    </dgm:pt>
    <dgm:pt modelId="{6FA5622F-C24D-4889-9DE4-13B776D81F05}" type="pres">
      <dgm:prSet presAssocID="{00FC0B02-EA14-4233-AE7F-65367E516CB9}" presName="background2" presStyleLbl="node2" presStyleIdx="1" presStyleCnt="2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/>
        </a:p>
      </dgm:t>
    </dgm:pt>
    <dgm:pt modelId="{68DCD4E4-7ECD-4D87-AC5E-928582451402}" type="pres">
      <dgm:prSet presAssocID="{00FC0B02-EA14-4233-AE7F-65367E516CB9}" presName="text2" presStyleLbl="fgAcc2" presStyleIdx="1" presStyleCnt="2" custScaleX="138881" custLinFactNeighborX="47610" custLinFactNeighborY="-20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B0A78-5921-4ED5-9AFF-69097DAD6418}" type="pres">
      <dgm:prSet presAssocID="{00FC0B02-EA14-4233-AE7F-65367E516CB9}" presName="hierChild3" presStyleCnt="0"/>
      <dgm:spPr/>
    </dgm:pt>
    <dgm:pt modelId="{2B41C07C-453A-4654-A826-B1654F2473FA}" type="pres">
      <dgm:prSet presAssocID="{70243678-2FC3-4A34-A21C-53FFBCB74F1E}" presName="Name17" presStyleLbl="parChTrans1D3" presStyleIdx="2" presStyleCnt="4"/>
      <dgm:spPr/>
      <dgm:t>
        <a:bodyPr/>
        <a:lstStyle/>
        <a:p>
          <a:endParaRPr lang="es-ES"/>
        </a:p>
      </dgm:t>
    </dgm:pt>
    <dgm:pt modelId="{9D4ECBB0-9E66-4EFD-BE24-9840BD60B73D}" type="pres">
      <dgm:prSet presAssocID="{CAA17C67-18DB-4B0B-8997-92B1D81A98BC}" presName="hierRoot3" presStyleCnt="0"/>
      <dgm:spPr/>
    </dgm:pt>
    <dgm:pt modelId="{38FCFC44-7886-4490-8B8D-05D2C4E9A76C}" type="pres">
      <dgm:prSet presAssocID="{CAA17C67-18DB-4B0B-8997-92B1D81A98BC}" presName="composite3" presStyleCnt="0"/>
      <dgm:spPr/>
    </dgm:pt>
    <dgm:pt modelId="{D3121D15-61AB-4E61-9F92-AF61A5F69F2A}" type="pres">
      <dgm:prSet presAssocID="{CAA17C67-18DB-4B0B-8997-92B1D81A98BC}" presName="background3" presStyleLbl="node3" presStyleIdx="2" presStyleCnt="4"/>
      <dgm:spPr/>
    </dgm:pt>
    <dgm:pt modelId="{DFC4DFA2-98C9-4140-B084-D19655F29383}" type="pres">
      <dgm:prSet presAssocID="{CAA17C67-18DB-4B0B-8997-92B1D81A98BC}" presName="text3" presStyleLbl="fgAcc3" presStyleIdx="2" presStyleCnt="4" custScaleX="114117" custLinFactNeighborX="53533" custLinFactNeighborY="-23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DF99D-9F5D-4CDC-8579-A8589AAC99B6}" type="pres">
      <dgm:prSet presAssocID="{CAA17C67-18DB-4B0B-8997-92B1D81A98BC}" presName="hierChild4" presStyleCnt="0"/>
      <dgm:spPr/>
    </dgm:pt>
    <dgm:pt modelId="{EBB31282-1366-40EE-BB4F-0B5CC95BF2DE}" type="pres">
      <dgm:prSet presAssocID="{59E7DAF3-1ED6-4FFA-BE59-6C0F26291A8F}" presName="Name23" presStyleLbl="parChTrans1D4" presStyleIdx="11" presStyleCnt="17"/>
      <dgm:spPr/>
      <dgm:t>
        <a:bodyPr/>
        <a:lstStyle/>
        <a:p>
          <a:endParaRPr lang="es-ES"/>
        </a:p>
      </dgm:t>
    </dgm:pt>
    <dgm:pt modelId="{5EA5E2D6-33BF-4359-9A43-15DD26D24A8F}" type="pres">
      <dgm:prSet presAssocID="{75B3D552-56B8-491D-8097-B9DD7E7F01A4}" presName="hierRoot4" presStyleCnt="0"/>
      <dgm:spPr/>
    </dgm:pt>
    <dgm:pt modelId="{26C14C2B-B053-43B3-9AEC-AE5B88857581}" type="pres">
      <dgm:prSet presAssocID="{75B3D552-56B8-491D-8097-B9DD7E7F01A4}" presName="composite4" presStyleCnt="0"/>
      <dgm:spPr/>
    </dgm:pt>
    <dgm:pt modelId="{A6FC19AC-0119-4F9E-9899-DCE63DD9C391}" type="pres">
      <dgm:prSet presAssocID="{75B3D552-56B8-491D-8097-B9DD7E7F01A4}" presName="background4" presStyleLbl="node4" presStyleIdx="11" presStyleCnt="17"/>
      <dgm:spPr/>
    </dgm:pt>
    <dgm:pt modelId="{47D5CA80-7496-4102-A315-75A51CE2D3BF}" type="pres">
      <dgm:prSet presAssocID="{75B3D552-56B8-491D-8097-B9DD7E7F01A4}" presName="text4" presStyleLbl="fgAcc4" presStyleIdx="11" presStyleCnt="17" custScaleY="102944" custLinFactNeighborX="924" custLinFactNeighborY="-11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90E2D-3DBC-4232-81E4-564D8DE230FD}" type="pres">
      <dgm:prSet presAssocID="{75B3D552-56B8-491D-8097-B9DD7E7F01A4}" presName="hierChild5" presStyleCnt="0"/>
      <dgm:spPr/>
    </dgm:pt>
    <dgm:pt modelId="{C2F3B6FF-FDF4-411F-BCF7-8F15EA2CA968}" type="pres">
      <dgm:prSet presAssocID="{752F9C48-497B-4278-9B83-9C11FA92E486}" presName="Name23" presStyleLbl="parChTrans1D4" presStyleIdx="12" presStyleCnt="17"/>
      <dgm:spPr/>
      <dgm:t>
        <a:bodyPr/>
        <a:lstStyle/>
        <a:p>
          <a:endParaRPr lang="es-ES"/>
        </a:p>
      </dgm:t>
    </dgm:pt>
    <dgm:pt modelId="{95897AF2-8385-4445-B91D-B72F9F49E378}" type="pres">
      <dgm:prSet presAssocID="{E82A60FF-AAC5-4153-B126-5A2A6900ED90}" presName="hierRoot4" presStyleCnt="0"/>
      <dgm:spPr/>
    </dgm:pt>
    <dgm:pt modelId="{9B9967A6-ED06-45AC-BF8C-BF1B6D12F921}" type="pres">
      <dgm:prSet presAssocID="{E82A60FF-AAC5-4153-B126-5A2A6900ED90}" presName="composite4" presStyleCnt="0"/>
      <dgm:spPr/>
    </dgm:pt>
    <dgm:pt modelId="{3C40B4E8-C3CA-42C4-B06A-860FB41988E4}" type="pres">
      <dgm:prSet presAssocID="{E82A60FF-AAC5-4153-B126-5A2A6900ED90}" presName="background4" presStyleLbl="node4" presStyleIdx="12" presStyleCnt="17"/>
      <dgm:spPr/>
    </dgm:pt>
    <dgm:pt modelId="{003706EA-4A7F-44A9-9D7B-BF055D33A674}" type="pres">
      <dgm:prSet presAssocID="{E82A60FF-AAC5-4153-B126-5A2A6900ED90}" presName="text4" presStyleLbl="fgAcc4" presStyleIdx="12" presStyleCnt="17" custScaleX="114678" custLinFactNeighborY="-10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D428CF-4D33-415A-AD6A-A21E7BBDDC46}" type="pres">
      <dgm:prSet presAssocID="{E82A60FF-AAC5-4153-B126-5A2A6900ED90}" presName="hierChild5" presStyleCnt="0"/>
      <dgm:spPr/>
    </dgm:pt>
    <dgm:pt modelId="{E906875E-65D1-40D0-8E0F-C7527D5CAC7A}" type="pres">
      <dgm:prSet presAssocID="{DE5C6C5A-27C9-4952-982E-47C031C7266B}" presName="Name17" presStyleLbl="parChTrans1D3" presStyleIdx="3" presStyleCnt="4"/>
      <dgm:spPr/>
      <dgm:t>
        <a:bodyPr/>
        <a:lstStyle/>
        <a:p>
          <a:endParaRPr lang="es-ES"/>
        </a:p>
      </dgm:t>
    </dgm:pt>
    <dgm:pt modelId="{B702F4A3-EAC9-4F20-B063-DDD459AE091F}" type="pres">
      <dgm:prSet presAssocID="{3074C487-3739-42EC-915F-32EF1CA38BA3}" presName="hierRoot3" presStyleCnt="0"/>
      <dgm:spPr/>
    </dgm:pt>
    <dgm:pt modelId="{DB5F9FA4-DFE2-4B28-8506-5E25D54F36CA}" type="pres">
      <dgm:prSet presAssocID="{3074C487-3739-42EC-915F-32EF1CA38BA3}" presName="composite3" presStyleCnt="0"/>
      <dgm:spPr/>
    </dgm:pt>
    <dgm:pt modelId="{5CD10232-AD89-4C1D-90FF-9C87B4BEE677}" type="pres">
      <dgm:prSet presAssocID="{3074C487-3739-42EC-915F-32EF1CA38BA3}" presName="background3" presStyleLbl="node3" presStyleIdx="3" presStyleCnt="4"/>
      <dgm:spPr/>
    </dgm:pt>
    <dgm:pt modelId="{DC103D0A-3D5A-4670-8985-883C268D3153}" type="pres">
      <dgm:prSet presAssocID="{3074C487-3739-42EC-915F-32EF1CA38BA3}" presName="text3" presStyleLbl="fgAcc3" presStyleIdx="3" presStyleCnt="4" custLinFactNeighborX="54042" custLinFactNeighborY="-24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7B770-4B65-4E50-8F4B-4A6B9EFC950C}" type="pres">
      <dgm:prSet presAssocID="{3074C487-3739-42EC-915F-32EF1CA38BA3}" presName="hierChild4" presStyleCnt="0"/>
      <dgm:spPr/>
    </dgm:pt>
    <dgm:pt modelId="{BCBC8A44-DD87-4131-859F-F2FEC7A85D38}" type="pres">
      <dgm:prSet presAssocID="{F7A20724-F7EF-457F-AFEB-11154220ED49}" presName="Name23" presStyleLbl="parChTrans1D4" presStyleIdx="13" presStyleCnt="17"/>
      <dgm:spPr/>
      <dgm:t>
        <a:bodyPr/>
        <a:lstStyle/>
        <a:p>
          <a:endParaRPr lang="es-ES"/>
        </a:p>
      </dgm:t>
    </dgm:pt>
    <dgm:pt modelId="{3BB0DF33-9F31-4762-9142-8701FBE8EDBB}" type="pres">
      <dgm:prSet presAssocID="{E493E07A-B9CE-485C-9D05-ACADED215043}" presName="hierRoot4" presStyleCnt="0"/>
      <dgm:spPr/>
    </dgm:pt>
    <dgm:pt modelId="{78A94047-66E0-47DE-BCD7-9E51E2852A41}" type="pres">
      <dgm:prSet presAssocID="{E493E07A-B9CE-485C-9D05-ACADED215043}" presName="composite4" presStyleCnt="0"/>
      <dgm:spPr/>
    </dgm:pt>
    <dgm:pt modelId="{E10FBC3A-8B24-471B-ABDB-A618D4230598}" type="pres">
      <dgm:prSet presAssocID="{E493E07A-B9CE-485C-9D05-ACADED215043}" presName="background4" presStyleLbl="node4" presStyleIdx="13" presStyleCnt="17"/>
      <dgm:spPr/>
    </dgm:pt>
    <dgm:pt modelId="{49675545-A71D-4208-9773-8C4BEB013417}" type="pres">
      <dgm:prSet presAssocID="{E493E07A-B9CE-485C-9D05-ACADED215043}" presName="text4" presStyleLbl="fgAcc4" presStyleIdx="13" presStyleCnt="17" custLinFactNeighborY="-10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9AE7CE-A890-4631-ACCF-72440A39998F}" type="pres">
      <dgm:prSet presAssocID="{E493E07A-B9CE-485C-9D05-ACADED215043}" presName="hierChild5" presStyleCnt="0"/>
      <dgm:spPr/>
    </dgm:pt>
    <dgm:pt modelId="{66D4C44C-2443-4907-A0DC-155893B5775B}" type="pres">
      <dgm:prSet presAssocID="{EAC1AB50-9FC3-4D56-A81B-86596004DE78}" presName="Name23" presStyleLbl="parChTrans1D4" presStyleIdx="14" presStyleCnt="17"/>
      <dgm:spPr/>
      <dgm:t>
        <a:bodyPr/>
        <a:lstStyle/>
        <a:p>
          <a:endParaRPr lang="es-ES"/>
        </a:p>
      </dgm:t>
    </dgm:pt>
    <dgm:pt modelId="{A5CE1B2E-34D3-46C7-866D-D3467508CF7F}" type="pres">
      <dgm:prSet presAssocID="{A6730BA6-8C75-4592-9A5A-F0672DF8EA64}" presName="hierRoot4" presStyleCnt="0"/>
      <dgm:spPr/>
    </dgm:pt>
    <dgm:pt modelId="{3237E400-CC60-48D6-B03A-F1DE9421D5CD}" type="pres">
      <dgm:prSet presAssocID="{A6730BA6-8C75-4592-9A5A-F0672DF8EA64}" presName="composite4" presStyleCnt="0"/>
      <dgm:spPr/>
    </dgm:pt>
    <dgm:pt modelId="{C4495704-4730-4F4B-9685-14AD19042334}" type="pres">
      <dgm:prSet presAssocID="{A6730BA6-8C75-4592-9A5A-F0672DF8EA64}" presName="background4" presStyleLbl="node4" presStyleIdx="14" presStyleCnt="17"/>
      <dgm:spPr/>
    </dgm:pt>
    <dgm:pt modelId="{55A768A9-390A-4D05-A4ED-B300681E21FE}" type="pres">
      <dgm:prSet presAssocID="{A6730BA6-8C75-4592-9A5A-F0672DF8EA64}" presName="text4" presStyleLbl="fgAcc4" presStyleIdx="14" presStyleCnt="17" custLinFactNeighborX="3179" custLinFactNeighborY="-50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7FC036-0498-4B91-B305-9789394AD620}" type="pres">
      <dgm:prSet presAssocID="{A6730BA6-8C75-4592-9A5A-F0672DF8EA64}" presName="hierChild5" presStyleCnt="0"/>
      <dgm:spPr/>
    </dgm:pt>
    <dgm:pt modelId="{E8B667BA-4BFB-47DF-8C2B-1D8433655507}" type="pres">
      <dgm:prSet presAssocID="{AC5DE5D5-8833-4EAF-8BDF-D56BFC21A93A}" presName="Name23" presStyleLbl="parChTrans1D4" presStyleIdx="15" presStyleCnt="17"/>
      <dgm:spPr/>
      <dgm:t>
        <a:bodyPr/>
        <a:lstStyle/>
        <a:p>
          <a:endParaRPr lang="es-ES"/>
        </a:p>
      </dgm:t>
    </dgm:pt>
    <dgm:pt modelId="{29F2030F-208D-4031-9A88-56D0FC352C55}" type="pres">
      <dgm:prSet presAssocID="{33579D1A-6F66-4055-9BAE-474D243B4B42}" presName="hierRoot4" presStyleCnt="0"/>
      <dgm:spPr/>
    </dgm:pt>
    <dgm:pt modelId="{3758A9D2-F827-4AB3-A860-0BC4AD400C5B}" type="pres">
      <dgm:prSet presAssocID="{33579D1A-6F66-4055-9BAE-474D243B4B42}" presName="composite4" presStyleCnt="0"/>
      <dgm:spPr/>
    </dgm:pt>
    <dgm:pt modelId="{DD9B89FA-A5F4-4CB2-BDAB-19B696C25AB0}" type="pres">
      <dgm:prSet presAssocID="{33579D1A-6F66-4055-9BAE-474D243B4B42}" presName="background4" presStyleLbl="node4" presStyleIdx="15" presStyleCnt="17"/>
      <dgm:spPr/>
    </dgm:pt>
    <dgm:pt modelId="{D552B199-D340-4A77-928B-9E84151C7937}" type="pres">
      <dgm:prSet presAssocID="{33579D1A-6F66-4055-9BAE-474D243B4B42}" presName="text4" presStyleLbl="fgAcc4" presStyleIdx="15" presStyleCnt="17" custLinFactNeighborX="743" custLinFactNeighborY="-86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DBBE30-49DA-42FD-BA59-09DB966A9DC7}" type="pres">
      <dgm:prSet presAssocID="{33579D1A-6F66-4055-9BAE-474D243B4B42}" presName="hierChild5" presStyleCnt="0"/>
      <dgm:spPr/>
    </dgm:pt>
    <dgm:pt modelId="{B5B86A91-1ACC-4EB3-92AC-6FF89608F649}" type="pres">
      <dgm:prSet presAssocID="{B1109824-3A09-4BD5-AF52-426EF1DC524F}" presName="Name23" presStyleLbl="parChTrans1D4" presStyleIdx="16" presStyleCnt="17"/>
      <dgm:spPr/>
      <dgm:t>
        <a:bodyPr/>
        <a:lstStyle/>
        <a:p>
          <a:endParaRPr lang="es-ES"/>
        </a:p>
      </dgm:t>
    </dgm:pt>
    <dgm:pt modelId="{406CBEF2-D651-48AF-9B5D-4D35AE6E207A}" type="pres">
      <dgm:prSet presAssocID="{3693BD79-844D-4880-AC8C-B0BDEB6DBDA4}" presName="hierRoot4" presStyleCnt="0"/>
      <dgm:spPr/>
    </dgm:pt>
    <dgm:pt modelId="{519CB5D9-487E-40E0-AF12-D57130CB427B}" type="pres">
      <dgm:prSet presAssocID="{3693BD79-844D-4880-AC8C-B0BDEB6DBDA4}" presName="composite4" presStyleCnt="0"/>
      <dgm:spPr/>
    </dgm:pt>
    <dgm:pt modelId="{57AE6D37-5E54-44D7-A4F4-49F20E6AE59E}" type="pres">
      <dgm:prSet presAssocID="{3693BD79-844D-4880-AC8C-B0BDEB6DBDA4}" presName="background4" presStyleLbl="node4" presStyleIdx="16" presStyleCnt="17"/>
      <dgm:spPr/>
    </dgm:pt>
    <dgm:pt modelId="{3F55D513-1F3E-4E52-B4D4-A20B09D51CCC}" type="pres">
      <dgm:prSet presAssocID="{3693BD79-844D-4880-AC8C-B0BDEB6DBDA4}" presName="text4" presStyleLbl="fgAcc4" presStyleIdx="16" presStyleCnt="17" custLinFactNeighborY="-50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D4D422-2C99-4F3B-A93D-280CB42F9A15}" type="pres">
      <dgm:prSet presAssocID="{3693BD79-844D-4880-AC8C-B0BDEB6DBDA4}" presName="hierChild5" presStyleCnt="0"/>
      <dgm:spPr/>
    </dgm:pt>
    <dgm:pt modelId="{97ED6ECE-BA83-48B4-AA19-8A8E42A3B21E}" type="pres">
      <dgm:prSet presAssocID="{7341A64A-A111-4B14-90E3-CE2EC13932E2}" presName="hierRoot1" presStyleCnt="0"/>
      <dgm:spPr/>
    </dgm:pt>
    <dgm:pt modelId="{ADAB39CE-14EB-4435-8DC6-D79E99545D2B}" type="pres">
      <dgm:prSet presAssocID="{7341A64A-A111-4B14-90E3-CE2EC13932E2}" presName="composite" presStyleCnt="0"/>
      <dgm:spPr/>
    </dgm:pt>
    <dgm:pt modelId="{676954FE-08EC-49C0-9810-FE623B9AE140}" type="pres">
      <dgm:prSet presAssocID="{7341A64A-A111-4B14-90E3-CE2EC13932E2}" presName="background" presStyleLbl="node0" presStyleIdx="1" presStyleCnt="2"/>
      <dgm:spPr>
        <a:solidFill>
          <a:srgbClr val="33CC33"/>
        </a:solidFill>
      </dgm:spPr>
      <dgm:t>
        <a:bodyPr/>
        <a:lstStyle/>
        <a:p>
          <a:endParaRPr lang="es-ES"/>
        </a:p>
      </dgm:t>
    </dgm:pt>
    <dgm:pt modelId="{F0939A79-F4FE-4418-BAE7-4855A08A53F5}" type="pres">
      <dgm:prSet presAssocID="{7341A64A-A111-4B14-90E3-CE2EC13932E2}" presName="text" presStyleLbl="fgAcc0" presStyleIdx="1" presStyleCnt="2" custScaleX="114678" custScaleY="77228" custLinFactY="358713" custLinFactNeighborX="-81151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A4AC46-6A2F-4EE7-8EAE-1544F6A303CA}" type="pres">
      <dgm:prSet presAssocID="{7341A64A-A111-4B14-90E3-CE2EC13932E2}" presName="hierChild2" presStyleCnt="0"/>
      <dgm:spPr/>
    </dgm:pt>
  </dgm:ptLst>
  <dgm:cxnLst>
    <dgm:cxn modelId="{020273CE-2870-4F7F-A4EE-BF4D13EF2055}" srcId="{3074C487-3739-42EC-915F-32EF1CA38BA3}" destId="{33579D1A-6F66-4055-9BAE-474D243B4B42}" srcOrd="1" destOrd="0" parTransId="{AC5DE5D5-8833-4EAF-8BDF-D56BFC21A93A}" sibTransId="{169FCFB8-DB2F-4B54-A26F-818142A3CA4C}"/>
    <dgm:cxn modelId="{29E91D98-0D46-4DFA-AE89-44B75B66EF45}" type="presOf" srcId="{A448C5DB-CFC6-4F28-8537-DF49FE0B97B6}" destId="{9938149A-26D7-4B94-A108-7BA90C2FC902}" srcOrd="0" destOrd="0" presId="urn:microsoft.com/office/officeart/2005/8/layout/hierarchy1"/>
    <dgm:cxn modelId="{CE2FF4E5-7EDA-4268-9075-08A3D082682E}" type="presOf" srcId="{EAC1AB50-9FC3-4D56-A81B-86596004DE78}" destId="{66D4C44C-2443-4907-A0DC-155893B5775B}" srcOrd="0" destOrd="0" presId="urn:microsoft.com/office/officeart/2005/8/layout/hierarchy1"/>
    <dgm:cxn modelId="{44A2BA0F-38CA-4B13-AA47-88410EEBB425}" srcId="{41A5FE09-5E43-47F0-B776-A676991FFA8F}" destId="{65840208-DF2F-478F-884C-A3B4DEF19F20}" srcOrd="3" destOrd="0" parTransId="{A448C5DB-CFC6-4F28-8537-DF49FE0B97B6}" sibTransId="{86B1F2E0-0F4E-42DC-B1A7-7BB5BDF58DA9}"/>
    <dgm:cxn modelId="{C347DC0F-AEB5-4251-AF55-B898B95E8CEB}" srcId="{D219424C-DFFB-4A5B-BD3F-EAE395DB9814}" destId="{76A0FE67-E2FC-434F-A1F9-D08AB87608D0}" srcOrd="0" destOrd="0" parTransId="{F5F1CB5B-9558-461B-AEC6-97D34AE1A97F}" sibTransId="{7457EF6C-BA3A-4683-9B9A-E46D5AF38E77}"/>
    <dgm:cxn modelId="{B9FB3ED9-FA09-4467-B65D-4DDB29A5C403}" srcId="{D5CAE956-0A3E-46CC-958C-ECB59168BBE0}" destId="{C36DF3FC-4C33-4034-8C73-25093722A6EF}" srcOrd="0" destOrd="0" parTransId="{44CA5F1F-D94D-42C7-B07E-E0D6E435A49D}" sibTransId="{D4D0F7D9-AFDC-4E18-A42A-1081A2691927}"/>
    <dgm:cxn modelId="{921180C6-94C7-44E9-AD75-54C013EF297A}" type="presOf" srcId="{C0C4CBBB-F7CD-434C-8469-2A3D6FF2171C}" destId="{19F46550-C4B8-4BB2-A1EF-100209A0AF3C}" srcOrd="0" destOrd="0" presId="urn:microsoft.com/office/officeart/2005/8/layout/hierarchy1"/>
    <dgm:cxn modelId="{B974A503-5E7E-4115-A23A-791D6C924E5E}" type="presOf" srcId="{8B876B90-F637-4683-96E3-15666EA52B96}" destId="{473F9044-A996-452E-BC67-A43B29C4F217}" srcOrd="0" destOrd="0" presId="urn:microsoft.com/office/officeart/2005/8/layout/hierarchy1"/>
    <dgm:cxn modelId="{ABD3CC65-5E73-48E0-A310-039B8FDD4DA8}" type="presOf" srcId="{81DC2194-DA83-4FD1-8747-159C1AD0E7AE}" destId="{508713D5-F6B9-4771-AAC0-16AF0436E300}" srcOrd="0" destOrd="0" presId="urn:microsoft.com/office/officeart/2005/8/layout/hierarchy1"/>
    <dgm:cxn modelId="{8EF87DC5-F774-42DE-AAF7-D6F3939E41C3}" type="presOf" srcId="{F7A20724-F7EF-457F-AFEB-11154220ED49}" destId="{BCBC8A44-DD87-4131-859F-F2FEC7A85D38}" srcOrd="0" destOrd="0" presId="urn:microsoft.com/office/officeart/2005/8/layout/hierarchy1"/>
    <dgm:cxn modelId="{0B8F44EA-34AB-407B-8927-99F47D7E54AF}" type="presOf" srcId="{4AB3790C-E494-44BE-873F-50FFA6439F01}" destId="{07104048-6B17-49F2-848E-2BFB8F077AD1}" srcOrd="0" destOrd="0" presId="urn:microsoft.com/office/officeart/2005/8/layout/hierarchy1"/>
    <dgm:cxn modelId="{DA3EBEEC-0D06-45F8-A03D-105E4BEE8748}" srcId="{33579D1A-6F66-4055-9BAE-474D243B4B42}" destId="{3693BD79-844D-4880-AC8C-B0BDEB6DBDA4}" srcOrd="0" destOrd="0" parTransId="{B1109824-3A09-4BD5-AF52-426EF1DC524F}" sibTransId="{80935E36-DAC6-4362-840F-20366BBD2BDE}"/>
    <dgm:cxn modelId="{51E3ED33-A8FB-49EC-A52E-1B46BC0AF89B}" srcId="{5DC3B0F5-D49A-4A35-93F1-D3478CA0F632}" destId="{7341A64A-A111-4B14-90E3-CE2EC13932E2}" srcOrd="1" destOrd="0" parTransId="{740BAFF7-7176-4741-B6B2-7556C1AC1633}" sibTransId="{38000A62-9C87-4DAF-A225-ABB9085E95B2}"/>
    <dgm:cxn modelId="{5C04A8AA-B481-4F8B-83B7-86DFF3FCC02C}" srcId="{76A0FE67-E2FC-434F-A1F9-D08AB87608D0}" destId="{0624F4BF-57D7-402E-BB6A-92321F03AAB4}" srcOrd="0" destOrd="0" parTransId="{4AB3790C-E494-44BE-873F-50FFA6439F01}" sibTransId="{36289352-B3EA-4F28-8CEC-6ABAEE6853EE}"/>
    <dgm:cxn modelId="{15231B10-DB1B-4621-85EB-E2721B49206D}" type="presOf" srcId="{AC5DE5D5-8833-4EAF-8BDF-D56BFC21A93A}" destId="{E8B667BA-4BFB-47DF-8C2B-1D8433655507}" srcOrd="0" destOrd="0" presId="urn:microsoft.com/office/officeart/2005/8/layout/hierarchy1"/>
    <dgm:cxn modelId="{D391256D-D27B-4726-8ACE-F78BE0E51AD9}" type="presOf" srcId="{59E7DAF3-1ED6-4FFA-BE59-6C0F26291A8F}" destId="{EBB31282-1366-40EE-BB4F-0B5CC95BF2DE}" srcOrd="0" destOrd="0" presId="urn:microsoft.com/office/officeart/2005/8/layout/hierarchy1"/>
    <dgm:cxn modelId="{E23C2008-B82B-4222-A29B-F15A053221BC}" srcId="{75B3D552-56B8-491D-8097-B9DD7E7F01A4}" destId="{E82A60FF-AAC5-4153-B126-5A2A6900ED90}" srcOrd="0" destOrd="0" parTransId="{752F9C48-497B-4278-9B83-9C11FA92E486}" sibTransId="{30D591F5-5C30-4F63-9CD7-B5D0DEFFD2DD}"/>
    <dgm:cxn modelId="{359F36A1-D454-4CA4-B40E-F36321BDFCA1}" srcId="{41A5FE09-5E43-47F0-B776-A676991FFA8F}" destId="{79E4ACEB-0AC1-4113-A11A-83E54851483C}" srcOrd="2" destOrd="0" parTransId="{61220935-C7F7-407A-A4AE-243588480E7F}" sibTransId="{759A739B-DBC5-4618-B3DB-C2687C9DA1CA}"/>
    <dgm:cxn modelId="{E62C8D69-46EC-4EDF-BF2F-2C631F5558FC}" type="presOf" srcId="{4E13139A-D35F-4A08-80E7-EEA6B3255EF7}" destId="{8E518B08-5E62-47EE-B503-249EAE7C0681}" srcOrd="0" destOrd="0" presId="urn:microsoft.com/office/officeart/2005/8/layout/hierarchy1"/>
    <dgm:cxn modelId="{57260760-17D7-49FF-BE3D-265AF9262620}" type="presOf" srcId="{E82A60FF-AAC5-4153-B126-5A2A6900ED90}" destId="{003706EA-4A7F-44A9-9D7B-BF055D33A674}" srcOrd="0" destOrd="0" presId="urn:microsoft.com/office/officeart/2005/8/layout/hierarchy1"/>
    <dgm:cxn modelId="{69D90246-CD9A-46F9-8E8E-F554BE40C28E}" type="presOf" srcId="{D0F7CB48-A9DD-46FA-85FA-6AF9AA5C424C}" destId="{BAED84F3-9843-475B-A253-51D8620656DB}" srcOrd="0" destOrd="0" presId="urn:microsoft.com/office/officeart/2005/8/layout/hierarchy1"/>
    <dgm:cxn modelId="{9C916816-8EA6-498F-AF26-6A55A349BCC8}" type="presOf" srcId="{B1109824-3A09-4BD5-AF52-426EF1DC524F}" destId="{B5B86A91-1ACC-4EB3-92AC-6FF89608F649}" srcOrd="0" destOrd="0" presId="urn:microsoft.com/office/officeart/2005/8/layout/hierarchy1"/>
    <dgm:cxn modelId="{C53BA3F5-8A8C-4AC8-B6D8-636C4E1AB8EB}" type="presOf" srcId="{A6730BA6-8C75-4592-9A5A-F0672DF8EA64}" destId="{55A768A9-390A-4D05-A4ED-B300681E21FE}" srcOrd="0" destOrd="0" presId="urn:microsoft.com/office/officeart/2005/8/layout/hierarchy1"/>
    <dgm:cxn modelId="{2C229129-04FD-4424-8643-4653488350A9}" srcId="{00FC0B02-EA14-4233-AE7F-65367E516CB9}" destId="{3074C487-3739-42EC-915F-32EF1CA38BA3}" srcOrd="1" destOrd="0" parTransId="{DE5C6C5A-27C9-4952-982E-47C031C7266B}" sibTransId="{AE7FFCB2-7AD4-427F-B04C-F031DE8198EF}"/>
    <dgm:cxn modelId="{144EB214-99C8-4C5D-BE61-078F8B68A5DE}" type="presOf" srcId="{44CA5F1F-D94D-42C7-B07E-E0D6E435A49D}" destId="{9B06BFA5-181B-4619-A210-B88E90CB1525}" srcOrd="0" destOrd="0" presId="urn:microsoft.com/office/officeart/2005/8/layout/hierarchy1"/>
    <dgm:cxn modelId="{812C9851-3D0A-4FFB-9FE9-59D04DDBDC34}" srcId="{00FC0B02-EA14-4233-AE7F-65367E516CB9}" destId="{CAA17C67-18DB-4B0B-8997-92B1D81A98BC}" srcOrd="0" destOrd="0" parTransId="{70243678-2FC3-4A34-A21C-53FFBCB74F1E}" sibTransId="{C8CF7C19-7315-4207-B821-BC8C294921A1}"/>
    <dgm:cxn modelId="{AA626B10-1956-4476-AAAF-FBA923EE8225}" type="presOf" srcId="{CAA17C67-18DB-4B0B-8997-92B1D81A98BC}" destId="{DFC4DFA2-98C9-4140-B084-D19655F29383}" srcOrd="0" destOrd="0" presId="urn:microsoft.com/office/officeart/2005/8/layout/hierarchy1"/>
    <dgm:cxn modelId="{A52E7C3A-72A6-49CB-975C-CAC8714AEB9D}" type="presOf" srcId="{E1A5AE92-9339-4DAD-AB4E-378FC0246BB5}" destId="{3783169E-97F3-4894-90C2-2B0A9A5826C7}" srcOrd="0" destOrd="0" presId="urn:microsoft.com/office/officeart/2005/8/layout/hierarchy1"/>
    <dgm:cxn modelId="{96BAF6B8-35B6-4B81-9140-B6582BFA82E9}" type="presOf" srcId="{D6A4D891-737B-4EDB-93C3-70E4C36BAE0A}" destId="{5A4321EA-4F8E-47ED-92DF-69E11660C73A}" srcOrd="0" destOrd="0" presId="urn:microsoft.com/office/officeart/2005/8/layout/hierarchy1"/>
    <dgm:cxn modelId="{202AE9D4-DF9E-435E-A1DD-5D74D7B1BEBC}" srcId="{D219424C-DFFB-4A5B-BD3F-EAE395DB9814}" destId="{00FC0B02-EA14-4233-AE7F-65367E516CB9}" srcOrd="1" destOrd="0" parTransId="{5FD02A03-EBC4-496F-A7BF-A92B5FAE39A8}" sibTransId="{1D9EA10C-BD24-4693-98B6-3DC5079540E4}"/>
    <dgm:cxn modelId="{017B6AD0-123D-4048-B7D5-69CEB0C33583}" srcId="{41A5FE09-5E43-47F0-B776-A676991FFA8F}" destId="{D666E0F8-C2D7-48B4-8F57-35208ED10BC3}" srcOrd="0" destOrd="0" parTransId="{C23274A9-8FD6-4701-A05D-BCF206CBF5EB}" sibTransId="{683779B9-A7C2-49AE-9B9F-FA230CC3A4D7}"/>
    <dgm:cxn modelId="{ECC9A48B-8DA0-4A0A-97F6-ED6D095DD963}" type="presOf" srcId="{00FC0B02-EA14-4233-AE7F-65367E516CB9}" destId="{68DCD4E4-7ECD-4D87-AC5E-928582451402}" srcOrd="0" destOrd="0" presId="urn:microsoft.com/office/officeart/2005/8/layout/hierarchy1"/>
    <dgm:cxn modelId="{9196B964-082B-4826-BBD7-081A30E32967}" type="presOf" srcId="{DE5C6C5A-27C9-4952-982E-47C031C7266B}" destId="{E906875E-65D1-40D0-8E0F-C7527D5CAC7A}" srcOrd="0" destOrd="0" presId="urn:microsoft.com/office/officeart/2005/8/layout/hierarchy1"/>
    <dgm:cxn modelId="{50C631F3-F626-417D-A4DB-FCF4345E33E7}" type="presOf" srcId="{75B3D552-56B8-491D-8097-B9DD7E7F01A4}" destId="{47D5CA80-7496-4102-A315-75A51CE2D3BF}" srcOrd="0" destOrd="0" presId="urn:microsoft.com/office/officeart/2005/8/layout/hierarchy1"/>
    <dgm:cxn modelId="{248EA43D-30CC-4C0D-9537-ECA63E8C974C}" type="presOf" srcId="{E493E07A-B9CE-485C-9D05-ACADED215043}" destId="{49675545-A71D-4208-9773-8C4BEB013417}" srcOrd="0" destOrd="0" presId="urn:microsoft.com/office/officeart/2005/8/layout/hierarchy1"/>
    <dgm:cxn modelId="{99FEEA1E-F3FA-47C3-A394-46F69C44CF61}" srcId="{21E29BE3-0513-4691-83F6-54EB03093B76}" destId="{36C47593-390F-4914-B961-5064A94A13A6}" srcOrd="0" destOrd="0" parTransId="{C0C4CBBB-F7CD-434C-8469-2A3D6FF2171C}" sibTransId="{04130FAF-EC52-4001-8FC9-10B7FC2E0788}"/>
    <dgm:cxn modelId="{1400B66F-76B6-42F9-A006-3391ED0D3586}" type="presOf" srcId="{5DC3B0F5-D49A-4A35-93F1-D3478CA0F632}" destId="{FCFA66FB-C329-4F70-92DD-ED1188F07A42}" srcOrd="0" destOrd="0" presId="urn:microsoft.com/office/officeart/2005/8/layout/hierarchy1"/>
    <dgm:cxn modelId="{5A7EFD06-70D8-4899-90CA-0A9898F17FDF}" type="presOf" srcId="{D666E0F8-C2D7-48B4-8F57-35208ED10BC3}" destId="{7BAB62AD-26B2-4177-85D0-C009D72AB7FD}" srcOrd="0" destOrd="0" presId="urn:microsoft.com/office/officeart/2005/8/layout/hierarchy1"/>
    <dgm:cxn modelId="{F4063285-A534-4F6D-BBFE-E75A48380FEC}" srcId="{CAA17C67-18DB-4B0B-8997-92B1D81A98BC}" destId="{75B3D552-56B8-491D-8097-B9DD7E7F01A4}" srcOrd="0" destOrd="0" parTransId="{59E7DAF3-1ED6-4FFA-BE59-6C0F26291A8F}" sibTransId="{1BEF28EF-4968-4497-99A5-19FB3BE85BA6}"/>
    <dgm:cxn modelId="{DCAC7313-AC32-489A-A8A5-32B2589D6AF0}" type="presOf" srcId="{0624F4BF-57D7-402E-BB6A-92321F03AAB4}" destId="{979F6383-892B-40C9-9B87-74EFA1697AEC}" srcOrd="0" destOrd="0" presId="urn:microsoft.com/office/officeart/2005/8/layout/hierarchy1"/>
    <dgm:cxn modelId="{FFBD2B5D-528A-4525-AA29-874619DC18FE}" type="presOf" srcId="{41A5FE09-5E43-47F0-B776-A676991FFA8F}" destId="{A1BE553B-6CB7-418A-A0CC-288E43497E52}" srcOrd="0" destOrd="0" presId="urn:microsoft.com/office/officeart/2005/8/layout/hierarchy1"/>
    <dgm:cxn modelId="{00CC0597-F27F-4D75-A983-1CE839DD0D0C}" type="presOf" srcId="{C36DF3FC-4C33-4034-8C73-25093722A6EF}" destId="{87B50C29-BDA0-4363-AE93-855DE4C9C19F}" srcOrd="0" destOrd="0" presId="urn:microsoft.com/office/officeart/2005/8/layout/hierarchy1"/>
    <dgm:cxn modelId="{5C59650B-34E3-4EA8-BFCB-43B7C4EFACEB}" type="presOf" srcId="{76A0FE67-E2FC-434F-A1F9-D08AB87608D0}" destId="{4E88B3F3-7909-4540-93E1-75287EBF77F3}" srcOrd="0" destOrd="0" presId="urn:microsoft.com/office/officeart/2005/8/layout/hierarchy1"/>
    <dgm:cxn modelId="{1AFAA9B9-7C78-43F0-8CB0-1C9473A76145}" type="presOf" srcId="{D5CAE956-0A3E-46CC-958C-ECB59168BBE0}" destId="{87FDC717-EFAD-4D26-AA32-FC573B2B12DA}" srcOrd="0" destOrd="0" presId="urn:microsoft.com/office/officeart/2005/8/layout/hierarchy1"/>
    <dgm:cxn modelId="{65F51C97-F872-43F5-8415-F8EC8A132D07}" type="presOf" srcId="{752F9C48-497B-4278-9B83-9C11FA92E486}" destId="{C2F3B6FF-FDF4-411F-BCF7-8F15EA2CA968}" srcOrd="0" destOrd="0" presId="urn:microsoft.com/office/officeart/2005/8/layout/hierarchy1"/>
    <dgm:cxn modelId="{8FF603F7-A5D5-4F5D-AE4B-9E8CCC159BEF}" type="presOf" srcId="{5FD02A03-EBC4-496F-A7BF-A92B5FAE39A8}" destId="{95471797-42CC-4F0D-AB0B-4688209E4A9E}" srcOrd="0" destOrd="0" presId="urn:microsoft.com/office/officeart/2005/8/layout/hierarchy1"/>
    <dgm:cxn modelId="{58339366-4BF9-4C11-BDE4-C1C477CDEA33}" type="presOf" srcId="{61220935-C7F7-407A-A4AE-243588480E7F}" destId="{014C14E3-D550-4648-BC95-87CD2629513A}" srcOrd="0" destOrd="0" presId="urn:microsoft.com/office/officeart/2005/8/layout/hierarchy1"/>
    <dgm:cxn modelId="{1E7477E7-58D4-4DDD-B8C8-3C369D9AE6F0}" type="presOf" srcId="{79E4ACEB-0AC1-4113-A11A-83E54851483C}" destId="{0CDB1592-6116-45C9-B253-FC7EA558D537}" srcOrd="0" destOrd="0" presId="urn:microsoft.com/office/officeart/2005/8/layout/hierarchy1"/>
    <dgm:cxn modelId="{4311CD1C-1893-4315-91F5-F5176D8238D3}" type="presOf" srcId="{F5F1CB5B-9558-461B-AEC6-97D34AE1A97F}" destId="{96ED786B-1EC8-4D02-A202-36F64F73D60C}" srcOrd="0" destOrd="0" presId="urn:microsoft.com/office/officeart/2005/8/layout/hierarchy1"/>
    <dgm:cxn modelId="{B3073EEB-4A98-4B3A-BDC4-73F7C37833D9}" type="presOf" srcId="{33579D1A-6F66-4055-9BAE-474D243B4B42}" destId="{D552B199-D340-4A77-928B-9E84151C7937}" srcOrd="0" destOrd="0" presId="urn:microsoft.com/office/officeart/2005/8/layout/hierarchy1"/>
    <dgm:cxn modelId="{64FAE680-418F-4644-928D-487CC39F6119}" srcId="{C94AF31B-41E5-4725-B2C1-6B672E1124A1}" destId="{B27A068F-BDCE-4489-9721-712180A3971B}" srcOrd="1" destOrd="0" parTransId="{8B876B90-F637-4683-96E3-15666EA52B96}" sibTransId="{30431852-451F-4CE3-BF3F-2A5D6381585E}"/>
    <dgm:cxn modelId="{30DD259A-4152-494B-9A35-6668E0884FF2}" srcId="{0624F4BF-57D7-402E-BB6A-92321F03AAB4}" destId="{4F0C8722-1353-4FDD-B3D9-9599DFE0E6CB}" srcOrd="0" destOrd="0" parTransId="{E1A5AE92-9339-4DAD-AB4E-378FC0246BB5}" sibTransId="{30372C17-C779-4A3F-BA1D-01453582F84E}"/>
    <dgm:cxn modelId="{FA124AAA-9B1C-4FB5-933D-D93559AD522A}" type="presOf" srcId="{70243678-2FC3-4A34-A21C-53FFBCB74F1E}" destId="{2B41C07C-453A-4654-A826-B1654F2473FA}" srcOrd="0" destOrd="0" presId="urn:microsoft.com/office/officeart/2005/8/layout/hierarchy1"/>
    <dgm:cxn modelId="{0F6FF0C4-82CE-41DE-A6B2-D253C8A1CA71}" srcId="{D5CAE956-0A3E-46CC-958C-ECB59168BBE0}" destId="{21E29BE3-0513-4691-83F6-54EB03093B76}" srcOrd="1" destOrd="0" parTransId="{E60846B9-A894-4A4C-81C4-A3A2CB79F9BB}" sibTransId="{E6F20CB1-7A5C-4566-926F-F70D210A9513}"/>
    <dgm:cxn modelId="{1BB9A84A-97A2-463A-8188-2CA15096142F}" type="presOf" srcId="{E60846B9-A894-4A4C-81C4-A3A2CB79F9BB}" destId="{AF62B8F7-B1B0-45FD-B3B1-E2554F4E22D7}" srcOrd="0" destOrd="0" presId="urn:microsoft.com/office/officeart/2005/8/layout/hierarchy1"/>
    <dgm:cxn modelId="{8330E033-B475-4B25-A054-CC1551E21FEA}" srcId="{0624F4BF-57D7-402E-BB6A-92321F03AAB4}" destId="{41A5FE09-5E43-47F0-B776-A676991FFA8F}" srcOrd="1" destOrd="0" parTransId="{D6A4D891-737B-4EDB-93C3-70E4C36BAE0A}" sibTransId="{885149D1-AA98-4060-9031-405ACD6C8967}"/>
    <dgm:cxn modelId="{519AF438-E469-4153-AB82-95E8CFA0B0C8}" type="presOf" srcId="{3693BD79-844D-4880-AC8C-B0BDEB6DBDA4}" destId="{3F55D513-1F3E-4E52-B4D4-A20B09D51CCC}" srcOrd="0" destOrd="0" presId="urn:microsoft.com/office/officeart/2005/8/layout/hierarchy1"/>
    <dgm:cxn modelId="{BDD939B4-BCFA-4AE1-992A-443B07EC5AE7}" type="presOf" srcId="{C23274A9-8FD6-4701-A05D-BCF206CBF5EB}" destId="{438952BE-9C45-49E4-8F3D-A3159C046F2C}" srcOrd="0" destOrd="0" presId="urn:microsoft.com/office/officeart/2005/8/layout/hierarchy1"/>
    <dgm:cxn modelId="{9DDD1F06-9BB0-4475-8FE7-6769328A3078}" type="presOf" srcId="{3074C487-3739-42EC-915F-32EF1CA38BA3}" destId="{DC103D0A-3D5A-4670-8985-883C268D3153}" srcOrd="0" destOrd="0" presId="urn:microsoft.com/office/officeart/2005/8/layout/hierarchy1"/>
    <dgm:cxn modelId="{CE1CDC13-E9E8-4069-BAD3-DC7BF9215949}" srcId="{5DC3B0F5-D49A-4A35-93F1-D3478CA0F632}" destId="{D219424C-DFFB-4A5B-BD3F-EAE395DB9814}" srcOrd="0" destOrd="0" parTransId="{CAA7E88F-AE67-4DCC-8BC0-8DF576D7EA2B}" sibTransId="{64AE4C7B-CC0A-44CE-A52B-BFC8DF17A4C9}"/>
    <dgm:cxn modelId="{4907532A-21E8-4963-B764-C7FC12A3E289}" srcId="{E493E07A-B9CE-485C-9D05-ACADED215043}" destId="{A6730BA6-8C75-4592-9A5A-F0672DF8EA64}" srcOrd="0" destOrd="0" parTransId="{EAC1AB50-9FC3-4D56-A81B-86596004DE78}" sibTransId="{E3C4BB3A-6D68-4EC6-9776-C628BE6211BA}"/>
    <dgm:cxn modelId="{E706654C-299F-4F4D-8018-853F97FA1562}" srcId="{41A5FE09-5E43-47F0-B776-A676991FFA8F}" destId="{C94AF31B-41E5-4725-B2C1-6B672E1124A1}" srcOrd="1" destOrd="0" parTransId="{4E13139A-D35F-4A08-80E7-EEA6B3255EF7}" sibTransId="{F35F406B-8D57-4632-A4B7-7E305CBEEFED}"/>
    <dgm:cxn modelId="{2F007A84-8F13-4FCA-837E-B30EACF37D03}" type="presOf" srcId="{21E29BE3-0513-4691-83F6-54EB03093B76}" destId="{B75AC2B7-107D-406C-A10E-186268B6F536}" srcOrd="0" destOrd="0" presId="urn:microsoft.com/office/officeart/2005/8/layout/hierarchy1"/>
    <dgm:cxn modelId="{B740D85E-5F55-4E9F-8662-906FD28711D9}" srcId="{76A0FE67-E2FC-434F-A1F9-D08AB87608D0}" destId="{D5CAE956-0A3E-46CC-958C-ECB59168BBE0}" srcOrd="1" destOrd="0" parTransId="{81DC2194-DA83-4FD1-8747-159C1AD0E7AE}" sibTransId="{3CBFAB7D-8CCB-4E2E-B7CA-59AD1F1FED23}"/>
    <dgm:cxn modelId="{842DC5B2-B8D6-459D-919F-7EE61A77ADC5}" type="presOf" srcId="{36C47593-390F-4914-B961-5064A94A13A6}" destId="{8D763A11-ED7F-47B4-BBB6-9FBDAC016836}" srcOrd="0" destOrd="0" presId="urn:microsoft.com/office/officeart/2005/8/layout/hierarchy1"/>
    <dgm:cxn modelId="{05FF1F30-6AB5-4021-916B-3C2AD96AF104}" type="presOf" srcId="{3B6FF503-8D99-4153-92D7-C5B0948E48E1}" destId="{1BF82C99-BE61-4F51-9B5E-1AE4D7AAF453}" srcOrd="0" destOrd="0" presId="urn:microsoft.com/office/officeart/2005/8/layout/hierarchy1"/>
    <dgm:cxn modelId="{CEFAA1A7-AEB5-4F49-BAEC-63168621FF08}" srcId="{C94AF31B-41E5-4725-B2C1-6B672E1124A1}" destId="{D0F7CB48-A9DD-46FA-85FA-6AF9AA5C424C}" srcOrd="0" destOrd="0" parTransId="{3B6FF503-8D99-4153-92D7-C5B0948E48E1}" sibTransId="{222D807A-3BE2-482A-A1DF-EC49F8573043}"/>
    <dgm:cxn modelId="{6E821B3D-E0A0-4859-843B-6CCC509E0B6F}" type="presOf" srcId="{65840208-DF2F-478F-884C-A3B4DEF19F20}" destId="{98FC7E12-4028-40A1-B804-61B06DD09A5A}" srcOrd="0" destOrd="0" presId="urn:microsoft.com/office/officeart/2005/8/layout/hierarchy1"/>
    <dgm:cxn modelId="{013A1E11-7196-422B-99D7-B523F87F2C09}" type="presOf" srcId="{C94AF31B-41E5-4725-B2C1-6B672E1124A1}" destId="{3DEA0AC4-F117-4C87-A9A6-AF0013002ECD}" srcOrd="0" destOrd="0" presId="urn:microsoft.com/office/officeart/2005/8/layout/hierarchy1"/>
    <dgm:cxn modelId="{97C8FB14-7885-497C-B3DA-D922F0108F47}" type="presOf" srcId="{D219424C-DFFB-4A5B-BD3F-EAE395DB9814}" destId="{48E894E3-6770-4525-953D-FF419970A4BD}" srcOrd="0" destOrd="0" presId="urn:microsoft.com/office/officeart/2005/8/layout/hierarchy1"/>
    <dgm:cxn modelId="{D25D1753-CD33-49D8-9276-A09EDCA69110}" type="presOf" srcId="{7341A64A-A111-4B14-90E3-CE2EC13932E2}" destId="{F0939A79-F4FE-4418-BAE7-4855A08A53F5}" srcOrd="0" destOrd="0" presId="urn:microsoft.com/office/officeart/2005/8/layout/hierarchy1"/>
    <dgm:cxn modelId="{1342BE8F-055E-4231-80BC-3DC55AEAA5BD}" type="presOf" srcId="{B27A068F-BDCE-4489-9721-712180A3971B}" destId="{340C9404-196F-4C22-97A3-BA5C794F428B}" srcOrd="0" destOrd="0" presId="urn:microsoft.com/office/officeart/2005/8/layout/hierarchy1"/>
    <dgm:cxn modelId="{EBFCE210-6FCA-4420-B086-321502808DAE}" srcId="{3074C487-3739-42EC-915F-32EF1CA38BA3}" destId="{E493E07A-B9CE-485C-9D05-ACADED215043}" srcOrd="0" destOrd="0" parTransId="{F7A20724-F7EF-457F-AFEB-11154220ED49}" sibTransId="{AB9AB3CA-4E2B-4BEB-91A2-1421BC6EE3AA}"/>
    <dgm:cxn modelId="{639DB021-8218-4EE9-824B-E2C046CF5132}" type="presOf" srcId="{4F0C8722-1353-4FDD-B3D9-9599DFE0E6CB}" destId="{653724A8-73A9-488C-B45B-092FB829B040}" srcOrd="0" destOrd="0" presId="urn:microsoft.com/office/officeart/2005/8/layout/hierarchy1"/>
    <dgm:cxn modelId="{B21C293C-F95D-4530-8479-9BE24243274C}" type="presParOf" srcId="{FCFA66FB-C329-4F70-92DD-ED1188F07A42}" destId="{7F720452-74BF-477B-8BD0-906347237191}" srcOrd="0" destOrd="0" presId="urn:microsoft.com/office/officeart/2005/8/layout/hierarchy1"/>
    <dgm:cxn modelId="{66563D37-237D-4EF9-882E-DAD982DEF1CE}" type="presParOf" srcId="{7F720452-74BF-477B-8BD0-906347237191}" destId="{321497D5-40E1-49A5-937D-BF64EBA60D98}" srcOrd="0" destOrd="0" presId="urn:microsoft.com/office/officeart/2005/8/layout/hierarchy1"/>
    <dgm:cxn modelId="{5B0E01F0-A1A7-4EA5-8114-1385D538FB0E}" type="presParOf" srcId="{321497D5-40E1-49A5-937D-BF64EBA60D98}" destId="{1D464176-552B-4CA0-98EB-265FACE06182}" srcOrd="0" destOrd="0" presId="urn:microsoft.com/office/officeart/2005/8/layout/hierarchy1"/>
    <dgm:cxn modelId="{5567479C-BCE7-47C5-B141-E08C6C97CCC0}" type="presParOf" srcId="{321497D5-40E1-49A5-937D-BF64EBA60D98}" destId="{48E894E3-6770-4525-953D-FF419970A4BD}" srcOrd="1" destOrd="0" presId="urn:microsoft.com/office/officeart/2005/8/layout/hierarchy1"/>
    <dgm:cxn modelId="{2D7EC7BE-FF21-44A8-9D2B-C81150061F56}" type="presParOf" srcId="{7F720452-74BF-477B-8BD0-906347237191}" destId="{2EA80A2A-0290-4B00-BFC9-18C3BD7B6C12}" srcOrd="1" destOrd="0" presId="urn:microsoft.com/office/officeart/2005/8/layout/hierarchy1"/>
    <dgm:cxn modelId="{A00ABE01-19AF-4202-86B1-BB3453DBB5CD}" type="presParOf" srcId="{2EA80A2A-0290-4B00-BFC9-18C3BD7B6C12}" destId="{96ED786B-1EC8-4D02-A202-36F64F73D60C}" srcOrd="0" destOrd="0" presId="urn:microsoft.com/office/officeart/2005/8/layout/hierarchy1"/>
    <dgm:cxn modelId="{6FB0E078-73B0-46FE-AA18-EB143B165ECB}" type="presParOf" srcId="{2EA80A2A-0290-4B00-BFC9-18C3BD7B6C12}" destId="{F52E3822-3B65-42F7-84A9-92EFA5FCD66C}" srcOrd="1" destOrd="0" presId="urn:microsoft.com/office/officeart/2005/8/layout/hierarchy1"/>
    <dgm:cxn modelId="{05A7062E-0C39-4892-BC68-19466FBB7CA4}" type="presParOf" srcId="{F52E3822-3B65-42F7-84A9-92EFA5FCD66C}" destId="{45643E0E-A66E-4A53-8A92-8377D0CB8054}" srcOrd="0" destOrd="0" presId="urn:microsoft.com/office/officeart/2005/8/layout/hierarchy1"/>
    <dgm:cxn modelId="{9BB7022B-EAD8-4E15-94B3-CD6ADCECE020}" type="presParOf" srcId="{45643E0E-A66E-4A53-8A92-8377D0CB8054}" destId="{4CE77CB0-F69D-4DD9-BBCA-9A406A3A93D7}" srcOrd="0" destOrd="0" presId="urn:microsoft.com/office/officeart/2005/8/layout/hierarchy1"/>
    <dgm:cxn modelId="{82105F13-6D27-4F66-B5DD-55D4195DA2BC}" type="presParOf" srcId="{45643E0E-A66E-4A53-8A92-8377D0CB8054}" destId="{4E88B3F3-7909-4540-93E1-75287EBF77F3}" srcOrd="1" destOrd="0" presId="urn:microsoft.com/office/officeart/2005/8/layout/hierarchy1"/>
    <dgm:cxn modelId="{F786BD72-BE8B-4573-BA7F-10DDF227611C}" type="presParOf" srcId="{F52E3822-3B65-42F7-84A9-92EFA5FCD66C}" destId="{D43BDC88-2885-4A10-BD16-7864FF5F25B0}" srcOrd="1" destOrd="0" presId="urn:microsoft.com/office/officeart/2005/8/layout/hierarchy1"/>
    <dgm:cxn modelId="{41970883-1850-41A6-AC2A-F6E771C11EED}" type="presParOf" srcId="{D43BDC88-2885-4A10-BD16-7864FF5F25B0}" destId="{07104048-6B17-49F2-848E-2BFB8F077AD1}" srcOrd="0" destOrd="0" presId="urn:microsoft.com/office/officeart/2005/8/layout/hierarchy1"/>
    <dgm:cxn modelId="{62B70FE2-105F-4D46-812C-59A68292CBA1}" type="presParOf" srcId="{D43BDC88-2885-4A10-BD16-7864FF5F25B0}" destId="{2143A905-9452-49C5-A718-830B78F42182}" srcOrd="1" destOrd="0" presId="urn:microsoft.com/office/officeart/2005/8/layout/hierarchy1"/>
    <dgm:cxn modelId="{2FC076BD-D9EF-4899-863B-01422AF129BA}" type="presParOf" srcId="{2143A905-9452-49C5-A718-830B78F42182}" destId="{078717F1-92F0-4EB3-889C-44EF12271BF3}" srcOrd="0" destOrd="0" presId="urn:microsoft.com/office/officeart/2005/8/layout/hierarchy1"/>
    <dgm:cxn modelId="{B92ABCBB-1AE7-4390-8186-D7B3829F8875}" type="presParOf" srcId="{078717F1-92F0-4EB3-889C-44EF12271BF3}" destId="{043EE5F3-AC01-4331-9B6D-FBE5D8B4A618}" srcOrd="0" destOrd="0" presId="urn:microsoft.com/office/officeart/2005/8/layout/hierarchy1"/>
    <dgm:cxn modelId="{B8489000-1EA3-488D-844E-DAB3023CA47F}" type="presParOf" srcId="{078717F1-92F0-4EB3-889C-44EF12271BF3}" destId="{979F6383-892B-40C9-9B87-74EFA1697AEC}" srcOrd="1" destOrd="0" presId="urn:microsoft.com/office/officeart/2005/8/layout/hierarchy1"/>
    <dgm:cxn modelId="{9F8BBDF1-9714-4B9F-A102-DE851E972A34}" type="presParOf" srcId="{2143A905-9452-49C5-A718-830B78F42182}" destId="{BD1E2EC1-B666-450A-9EAC-A225D49CC705}" srcOrd="1" destOrd="0" presId="urn:microsoft.com/office/officeart/2005/8/layout/hierarchy1"/>
    <dgm:cxn modelId="{9C732023-4859-49C2-83DD-580110EFC695}" type="presParOf" srcId="{BD1E2EC1-B666-450A-9EAC-A225D49CC705}" destId="{3783169E-97F3-4894-90C2-2B0A9A5826C7}" srcOrd="0" destOrd="0" presId="urn:microsoft.com/office/officeart/2005/8/layout/hierarchy1"/>
    <dgm:cxn modelId="{9B543FF8-FAE7-4EBB-BE37-9B2A02D70B5D}" type="presParOf" srcId="{BD1E2EC1-B666-450A-9EAC-A225D49CC705}" destId="{4CD831E0-8604-49F8-B63C-35AFE4AFBE56}" srcOrd="1" destOrd="0" presId="urn:microsoft.com/office/officeart/2005/8/layout/hierarchy1"/>
    <dgm:cxn modelId="{1F2A060A-6449-43CF-A9F3-438A26E4D51C}" type="presParOf" srcId="{4CD831E0-8604-49F8-B63C-35AFE4AFBE56}" destId="{D3F2A2FB-4C17-4CC9-8DBD-135BFF6A7311}" srcOrd="0" destOrd="0" presId="urn:microsoft.com/office/officeart/2005/8/layout/hierarchy1"/>
    <dgm:cxn modelId="{09006121-2C8B-4EF8-881C-B65B8D06DCFF}" type="presParOf" srcId="{D3F2A2FB-4C17-4CC9-8DBD-135BFF6A7311}" destId="{34E0D0F7-8B48-4B0A-8B96-FC8CD42F81F9}" srcOrd="0" destOrd="0" presId="urn:microsoft.com/office/officeart/2005/8/layout/hierarchy1"/>
    <dgm:cxn modelId="{AF50BE22-1521-4DE8-8204-C121E23E0FDE}" type="presParOf" srcId="{D3F2A2FB-4C17-4CC9-8DBD-135BFF6A7311}" destId="{653724A8-73A9-488C-B45B-092FB829B040}" srcOrd="1" destOrd="0" presId="urn:microsoft.com/office/officeart/2005/8/layout/hierarchy1"/>
    <dgm:cxn modelId="{4E27EE2E-35AB-466F-B191-D9A0C398865D}" type="presParOf" srcId="{4CD831E0-8604-49F8-B63C-35AFE4AFBE56}" destId="{036BF444-AA8F-468B-9F4C-78EAF0218838}" srcOrd="1" destOrd="0" presId="urn:microsoft.com/office/officeart/2005/8/layout/hierarchy1"/>
    <dgm:cxn modelId="{783D5697-BEE9-4B9D-8C6F-3290A704B959}" type="presParOf" srcId="{BD1E2EC1-B666-450A-9EAC-A225D49CC705}" destId="{5A4321EA-4F8E-47ED-92DF-69E11660C73A}" srcOrd="2" destOrd="0" presId="urn:microsoft.com/office/officeart/2005/8/layout/hierarchy1"/>
    <dgm:cxn modelId="{A189FA14-AE0D-4D91-A5BB-637D74E4693F}" type="presParOf" srcId="{BD1E2EC1-B666-450A-9EAC-A225D49CC705}" destId="{A821D018-2D21-49B7-9DF1-0D73DEE1E45D}" srcOrd="3" destOrd="0" presId="urn:microsoft.com/office/officeart/2005/8/layout/hierarchy1"/>
    <dgm:cxn modelId="{4319B684-B77B-4B5E-8AE5-4986749D8DF4}" type="presParOf" srcId="{A821D018-2D21-49B7-9DF1-0D73DEE1E45D}" destId="{D1E4D434-34D5-4411-BCB1-3370548033F6}" srcOrd="0" destOrd="0" presId="urn:microsoft.com/office/officeart/2005/8/layout/hierarchy1"/>
    <dgm:cxn modelId="{A9464877-D6BF-4A48-9ECB-24622BE4B9A7}" type="presParOf" srcId="{D1E4D434-34D5-4411-BCB1-3370548033F6}" destId="{1FB4502E-F723-4EAD-846E-BD5A65708C53}" srcOrd="0" destOrd="0" presId="urn:microsoft.com/office/officeart/2005/8/layout/hierarchy1"/>
    <dgm:cxn modelId="{A04F4E87-957D-4543-AD11-5EA687EB4B3D}" type="presParOf" srcId="{D1E4D434-34D5-4411-BCB1-3370548033F6}" destId="{A1BE553B-6CB7-418A-A0CC-288E43497E52}" srcOrd="1" destOrd="0" presId="urn:microsoft.com/office/officeart/2005/8/layout/hierarchy1"/>
    <dgm:cxn modelId="{A8B943F8-E199-4CD8-85C3-8D352A9C4DF9}" type="presParOf" srcId="{A821D018-2D21-49B7-9DF1-0D73DEE1E45D}" destId="{9101A8A7-8EC1-4657-95F0-3B69940C48E9}" srcOrd="1" destOrd="0" presId="urn:microsoft.com/office/officeart/2005/8/layout/hierarchy1"/>
    <dgm:cxn modelId="{2F7E38AA-FFB9-432E-8CEE-A425810EDDF7}" type="presParOf" srcId="{9101A8A7-8EC1-4657-95F0-3B69940C48E9}" destId="{438952BE-9C45-49E4-8F3D-A3159C046F2C}" srcOrd="0" destOrd="0" presId="urn:microsoft.com/office/officeart/2005/8/layout/hierarchy1"/>
    <dgm:cxn modelId="{77E60663-07E1-4AC9-8133-D26B63735A95}" type="presParOf" srcId="{9101A8A7-8EC1-4657-95F0-3B69940C48E9}" destId="{77022385-05BC-4FE0-ACE3-F5D931DCD5D7}" srcOrd="1" destOrd="0" presId="urn:microsoft.com/office/officeart/2005/8/layout/hierarchy1"/>
    <dgm:cxn modelId="{50D76278-5092-415F-A217-1ED7F98CE1CA}" type="presParOf" srcId="{77022385-05BC-4FE0-ACE3-F5D931DCD5D7}" destId="{D3CD48F3-BBA3-4E7F-949E-39B79D671CE1}" srcOrd="0" destOrd="0" presId="urn:microsoft.com/office/officeart/2005/8/layout/hierarchy1"/>
    <dgm:cxn modelId="{24CB8E43-803E-494B-80E0-0FDED582F513}" type="presParOf" srcId="{D3CD48F3-BBA3-4E7F-949E-39B79D671CE1}" destId="{7D5C57CA-A3F3-4E03-8729-A23AD75696FB}" srcOrd="0" destOrd="0" presId="urn:microsoft.com/office/officeart/2005/8/layout/hierarchy1"/>
    <dgm:cxn modelId="{BF9E307E-404C-43EC-AB2F-31AC62A139B8}" type="presParOf" srcId="{D3CD48F3-BBA3-4E7F-949E-39B79D671CE1}" destId="{7BAB62AD-26B2-4177-85D0-C009D72AB7FD}" srcOrd="1" destOrd="0" presId="urn:microsoft.com/office/officeart/2005/8/layout/hierarchy1"/>
    <dgm:cxn modelId="{3EAA24E7-8110-4407-9992-B8B2A494396E}" type="presParOf" srcId="{77022385-05BC-4FE0-ACE3-F5D931DCD5D7}" destId="{29C8F9CB-01E4-4A99-B168-85C8F0886181}" srcOrd="1" destOrd="0" presId="urn:microsoft.com/office/officeart/2005/8/layout/hierarchy1"/>
    <dgm:cxn modelId="{3DAFFC05-3458-4491-BD78-D8255534A9ED}" type="presParOf" srcId="{9101A8A7-8EC1-4657-95F0-3B69940C48E9}" destId="{8E518B08-5E62-47EE-B503-249EAE7C0681}" srcOrd="2" destOrd="0" presId="urn:microsoft.com/office/officeart/2005/8/layout/hierarchy1"/>
    <dgm:cxn modelId="{257CC518-2492-4C3F-A0B6-B35595003992}" type="presParOf" srcId="{9101A8A7-8EC1-4657-95F0-3B69940C48E9}" destId="{92413EE1-FAEB-4418-837C-F6D2A2B3E50C}" srcOrd="3" destOrd="0" presId="urn:microsoft.com/office/officeart/2005/8/layout/hierarchy1"/>
    <dgm:cxn modelId="{0B81D690-42E6-4CC4-9618-B07D0A0B42A5}" type="presParOf" srcId="{92413EE1-FAEB-4418-837C-F6D2A2B3E50C}" destId="{1570E7F3-308F-47B9-8A1A-3F197E028F60}" srcOrd="0" destOrd="0" presId="urn:microsoft.com/office/officeart/2005/8/layout/hierarchy1"/>
    <dgm:cxn modelId="{5285251B-86C5-43DE-AC30-DC5B4E14556E}" type="presParOf" srcId="{1570E7F3-308F-47B9-8A1A-3F197E028F60}" destId="{C9452D13-A78F-4596-A27F-C27383677A10}" srcOrd="0" destOrd="0" presId="urn:microsoft.com/office/officeart/2005/8/layout/hierarchy1"/>
    <dgm:cxn modelId="{D3D1044A-83ED-4F1A-BB71-6FA02FE79999}" type="presParOf" srcId="{1570E7F3-308F-47B9-8A1A-3F197E028F60}" destId="{3DEA0AC4-F117-4C87-A9A6-AF0013002ECD}" srcOrd="1" destOrd="0" presId="urn:microsoft.com/office/officeart/2005/8/layout/hierarchy1"/>
    <dgm:cxn modelId="{3B3F602E-5A63-4CAC-9BF3-D5F5B03F95CB}" type="presParOf" srcId="{92413EE1-FAEB-4418-837C-F6D2A2B3E50C}" destId="{3B3FBF12-56E9-468B-9E2C-F02A8F13A1F9}" srcOrd="1" destOrd="0" presId="urn:microsoft.com/office/officeart/2005/8/layout/hierarchy1"/>
    <dgm:cxn modelId="{5FBC295B-BF0E-47E3-894F-A3C72DA2FA50}" type="presParOf" srcId="{3B3FBF12-56E9-468B-9E2C-F02A8F13A1F9}" destId="{1BF82C99-BE61-4F51-9B5E-1AE4D7AAF453}" srcOrd="0" destOrd="0" presId="urn:microsoft.com/office/officeart/2005/8/layout/hierarchy1"/>
    <dgm:cxn modelId="{485FDC94-EC60-4E14-9709-79C4C8E8EDA4}" type="presParOf" srcId="{3B3FBF12-56E9-468B-9E2C-F02A8F13A1F9}" destId="{DAB77E81-8F16-46ED-B56C-0103E7804F8B}" srcOrd="1" destOrd="0" presId="urn:microsoft.com/office/officeart/2005/8/layout/hierarchy1"/>
    <dgm:cxn modelId="{606FF4E3-3695-4714-AB2D-75CE0C39E0F8}" type="presParOf" srcId="{DAB77E81-8F16-46ED-B56C-0103E7804F8B}" destId="{344EDAE3-1662-4D72-845C-34947A0EC51B}" srcOrd="0" destOrd="0" presId="urn:microsoft.com/office/officeart/2005/8/layout/hierarchy1"/>
    <dgm:cxn modelId="{CF9AF116-383E-4C36-89E7-D72861D374AF}" type="presParOf" srcId="{344EDAE3-1662-4D72-845C-34947A0EC51B}" destId="{3EC42700-072B-4518-8644-701BFCE163F2}" srcOrd="0" destOrd="0" presId="urn:microsoft.com/office/officeart/2005/8/layout/hierarchy1"/>
    <dgm:cxn modelId="{47425B3E-AE09-47C4-81DF-6358BD44F1F3}" type="presParOf" srcId="{344EDAE3-1662-4D72-845C-34947A0EC51B}" destId="{BAED84F3-9843-475B-A253-51D8620656DB}" srcOrd="1" destOrd="0" presId="urn:microsoft.com/office/officeart/2005/8/layout/hierarchy1"/>
    <dgm:cxn modelId="{33189533-2ADA-4292-B57D-26748901D485}" type="presParOf" srcId="{DAB77E81-8F16-46ED-B56C-0103E7804F8B}" destId="{08BF8E37-0336-43AC-AAD8-B0458ABED13B}" srcOrd="1" destOrd="0" presId="urn:microsoft.com/office/officeart/2005/8/layout/hierarchy1"/>
    <dgm:cxn modelId="{3CBB32A4-4FEC-438D-AB40-6571DA46B24D}" type="presParOf" srcId="{3B3FBF12-56E9-468B-9E2C-F02A8F13A1F9}" destId="{473F9044-A996-452E-BC67-A43B29C4F217}" srcOrd="2" destOrd="0" presId="urn:microsoft.com/office/officeart/2005/8/layout/hierarchy1"/>
    <dgm:cxn modelId="{0931C368-2CD8-49CB-9FD8-39034C79D1E4}" type="presParOf" srcId="{3B3FBF12-56E9-468B-9E2C-F02A8F13A1F9}" destId="{CAFF214C-FD66-4CC3-942D-FED77B300FCC}" srcOrd="3" destOrd="0" presId="urn:microsoft.com/office/officeart/2005/8/layout/hierarchy1"/>
    <dgm:cxn modelId="{A1D3F584-F971-407D-A84E-0656CE627F85}" type="presParOf" srcId="{CAFF214C-FD66-4CC3-942D-FED77B300FCC}" destId="{77870D7C-BD9C-42B5-A66C-0657EE867F80}" srcOrd="0" destOrd="0" presId="urn:microsoft.com/office/officeart/2005/8/layout/hierarchy1"/>
    <dgm:cxn modelId="{31B4E18B-51AE-434B-96FD-F0152E64A3D3}" type="presParOf" srcId="{77870D7C-BD9C-42B5-A66C-0657EE867F80}" destId="{F7FF72C0-66DE-4A53-8709-D14CB6AAD0B2}" srcOrd="0" destOrd="0" presId="urn:microsoft.com/office/officeart/2005/8/layout/hierarchy1"/>
    <dgm:cxn modelId="{85D9077F-CF0A-4ADD-AA26-5115632E8C5F}" type="presParOf" srcId="{77870D7C-BD9C-42B5-A66C-0657EE867F80}" destId="{340C9404-196F-4C22-97A3-BA5C794F428B}" srcOrd="1" destOrd="0" presId="urn:microsoft.com/office/officeart/2005/8/layout/hierarchy1"/>
    <dgm:cxn modelId="{293CAC38-E898-4F8F-A37D-E9760A266C85}" type="presParOf" srcId="{CAFF214C-FD66-4CC3-942D-FED77B300FCC}" destId="{E4C13FDD-5C8B-4DEC-B8A3-B96E86797BC6}" srcOrd="1" destOrd="0" presId="urn:microsoft.com/office/officeart/2005/8/layout/hierarchy1"/>
    <dgm:cxn modelId="{9411ADDF-143E-4B9B-BF9C-DECA9FF3F7AB}" type="presParOf" srcId="{9101A8A7-8EC1-4657-95F0-3B69940C48E9}" destId="{014C14E3-D550-4648-BC95-87CD2629513A}" srcOrd="4" destOrd="0" presId="urn:microsoft.com/office/officeart/2005/8/layout/hierarchy1"/>
    <dgm:cxn modelId="{6AE6AD17-0506-40CE-801C-1D81EF3EC6D7}" type="presParOf" srcId="{9101A8A7-8EC1-4657-95F0-3B69940C48E9}" destId="{FF0AA985-57E5-4FA0-B2B6-93A5495BD730}" srcOrd="5" destOrd="0" presId="urn:microsoft.com/office/officeart/2005/8/layout/hierarchy1"/>
    <dgm:cxn modelId="{5C4DFF11-086D-4F30-ADD6-0A8786212E4B}" type="presParOf" srcId="{FF0AA985-57E5-4FA0-B2B6-93A5495BD730}" destId="{66AE169C-A384-4271-AD99-181091F5AEF9}" srcOrd="0" destOrd="0" presId="urn:microsoft.com/office/officeart/2005/8/layout/hierarchy1"/>
    <dgm:cxn modelId="{4E384F1C-4FC3-4B4A-80A0-44D0F2F401EA}" type="presParOf" srcId="{66AE169C-A384-4271-AD99-181091F5AEF9}" destId="{0AB112E2-CB98-4806-B3C1-72EBF96258EE}" srcOrd="0" destOrd="0" presId="urn:microsoft.com/office/officeart/2005/8/layout/hierarchy1"/>
    <dgm:cxn modelId="{D882E89B-62BD-4DB7-B523-32867A21712D}" type="presParOf" srcId="{66AE169C-A384-4271-AD99-181091F5AEF9}" destId="{0CDB1592-6116-45C9-B253-FC7EA558D537}" srcOrd="1" destOrd="0" presId="urn:microsoft.com/office/officeart/2005/8/layout/hierarchy1"/>
    <dgm:cxn modelId="{B8589E58-5B28-4D35-AE24-3C80EF197207}" type="presParOf" srcId="{FF0AA985-57E5-4FA0-B2B6-93A5495BD730}" destId="{D78652A2-7C58-4624-94C4-291A31940AEB}" srcOrd="1" destOrd="0" presId="urn:microsoft.com/office/officeart/2005/8/layout/hierarchy1"/>
    <dgm:cxn modelId="{95ACC326-156A-48C0-AFD6-95D577FF6491}" type="presParOf" srcId="{9101A8A7-8EC1-4657-95F0-3B69940C48E9}" destId="{9938149A-26D7-4B94-A108-7BA90C2FC902}" srcOrd="6" destOrd="0" presId="urn:microsoft.com/office/officeart/2005/8/layout/hierarchy1"/>
    <dgm:cxn modelId="{81C28CA2-9565-4440-953C-94497A05F149}" type="presParOf" srcId="{9101A8A7-8EC1-4657-95F0-3B69940C48E9}" destId="{361EC64F-C4EA-4786-B77A-1D04682DF966}" srcOrd="7" destOrd="0" presId="urn:microsoft.com/office/officeart/2005/8/layout/hierarchy1"/>
    <dgm:cxn modelId="{1C366914-DEA9-4CC1-B1B6-A864B4A171F6}" type="presParOf" srcId="{361EC64F-C4EA-4786-B77A-1D04682DF966}" destId="{3B63D86F-FDD3-40ED-950F-0BE91D59E6A6}" srcOrd="0" destOrd="0" presId="urn:microsoft.com/office/officeart/2005/8/layout/hierarchy1"/>
    <dgm:cxn modelId="{D9395A0B-C136-443A-AA45-13A5AFF2E4B8}" type="presParOf" srcId="{3B63D86F-FDD3-40ED-950F-0BE91D59E6A6}" destId="{DE7F180C-DBEE-4570-9351-5CEC58B51C6C}" srcOrd="0" destOrd="0" presId="urn:microsoft.com/office/officeart/2005/8/layout/hierarchy1"/>
    <dgm:cxn modelId="{F3E17F0E-8FFD-4FF5-9D2E-1C3C8A0BDF8F}" type="presParOf" srcId="{3B63D86F-FDD3-40ED-950F-0BE91D59E6A6}" destId="{98FC7E12-4028-40A1-B804-61B06DD09A5A}" srcOrd="1" destOrd="0" presId="urn:microsoft.com/office/officeart/2005/8/layout/hierarchy1"/>
    <dgm:cxn modelId="{0202802B-2B3C-4D12-8550-52A996A92D80}" type="presParOf" srcId="{361EC64F-C4EA-4786-B77A-1D04682DF966}" destId="{A894B450-34C0-4ED7-9D85-CAD64168BCC2}" srcOrd="1" destOrd="0" presId="urn:microsoft.com/office/officeart/2005/8/layout/hierarchy1"/>
    <dgm:cxn modelId="{D53AF8FF-5AFA-4BAA-9834-C90DE26B2286}" type="presParOf" srcId="{D43BDC88-2885-4A10-BD16-7864FF5F25B0}" destId="{508713D5-F6B9-4771-AAC0-16AF0436E300}" srcOrd="2" destOrd="0" presId="urn:microsoft.com/office/officeart/2005/8/layout/hierarchy1"/>
    <dgm:cxn modelId="{3ECAA4EF-AC78-42AE-AF6C-F076F39ED44E}" type="presParOf" srcId="{D43BDC88-2885-4A10-BD16-7864FF5F25B0}" destId="{FC88E721-E3E3-4AEE-96A6-363634E2918D}" srcOrd="3" destOrd="0" presId="urn:microsoft.com/office/officeart/2005/8/layout/hierarchy1"/>
    <dgm:cxn modelId="{037FAA5C-161A-4670-8F2B-18D7D16EF1EA}" type="presParOf" srcId="{FC88E721-E3E3-4AEE-96A6-363634E2918D}" destId="{441EE41D-239A-4B3F-8119-EE2101A9D946}" srcOrd="0" destOrd="0" presId="urn:microsoft.com/office/officeart/2005/8/layout/hierarchy1"/>
    <dgm:cxn modelId="{75DD4172-4EF8-4F1A-81BB-A39B58FB7475}" type="presParOf" srcId="{441EE41D-239A-4B3F-8119-EE2101A9D946}" destId="{4E0A0A71-E01C-4221-9175-B84DC4B3A6D5}" srcOrd="0" destOrd="0" presId="urn:microsoft.com/office/officeart/2005/8/layout/hierarchy1"/>
    <dgm:cxn modelId="{A1E90A94-425C-4D2D-8DF7-2CAC31285A2F}" type="presParOf" srcId="{441EE41D-239A-4B3F-8119-EE2101A9D946}" destId="{87FDC717-EFAD-4D26-AA32-FC573B2B12DA}" srcOrd="1" destOrd="0" presId="urn:microsoft.com/office/officeart/2005/8/layout/hierarchy1"/>
    <dgm:cxn modelId="{3F6A88C0-C4D5-4E61-A2E6-A28DF00DAA4E}" type="presParOf" srcId="{FC88E721-E3E3-4AEE-96A6-363634E2918D}" destId="{B9F922C2-E7BA-4B4E-9B4D-C928F2C14BD9}" srcOrd="1" destOrd="0" presId="urn:microsoft.com/office/officeart/2005/8/layout/hierarchy1"/>
    <dgm:cxn modelId="{EE409C00-A0C8-4F83-942E-347AB8DB1704}" type="presParOf" srcId="{B9F922C2-E7BA-4B4E-9B4D-C928F2C14BD9}" destId="{9B06BFA5-181B-4619-A210-B88E90CB1525}" srcOrd="0" destOrd="0" presId="urn:microsoft.com/office/officeart/2005/8/layout/hierarchy1"/>
    <dgm:cxn modelId="{36A74090-5B19-41A3-BB36-1AE3E0B09EEB}" type="presParOf" srcId="{B9F922C2-E7BA-4B4E-9B4D-C928F2C14BD9}" destId="{8233F531-53C7-4AC0-93A6-F706DF1C443B}" srcOrd="1" destOrd="0" presId="urn:microsoft.com/office/officeart/2005/8/layout/hierarchy1"/>
    <dgm:cxn modelId="{3146A67F-3000-432F-9D0C-6FC592983181}" type="presParOf" srcId="{8233F531-53C7-4AC0-93A6-F706DF1C443B}" destId="{3705EE6F-14F2-43E8-9C03-B3F7D164FC3F}" srcOrd="0" destOrd="0" presId="urn:microsoft.com/office/officeart/2005/8/layout/hierarchy1"/>
    <dgm:cxn modelId="{0541B81D-8AFD-4C99-A332-A3E0CEE24195}" type="presParOf" srcId="{3705EE6F-14F2-43E8-9C03-B3F7D164FC3F}" destId="{6BA2B73C-59B3-429B-A400-61EED2B30286}" srcOrd="0" destOrd="0" presId="urn:microsoft.com/office/officeart/2005/8/layout/hierarchy1"/>
    <dgm:cxn modelId="{5C6D0DCA-9A0F-428C-87AC-61FE63975442}" type="presParOf" srcId="{3705EE6F-14F2-43E8-9C03-B3F7D164FC3F}" destId="{87B50C29-BDA0-4363-AE93-855DE4C9C19F}" srcOrd="1" destOrd="0" presId="urn:microsoft.com/office/officeart/2005/8/layout/hierarchy1"/>
    <dgm:cxn modelId="{966D1037-8E45-4BDF-B17E-8B7EFBDCFB5B}" type="presParOf" srcId="{8233F531-53C7-4AC0-93A6-F706DF1C443B}" destId="{3CC9EB8F-1D95-4FE2-AD2C-9ABB8F50D606}" srcOrd="1" destOrd="0" presId="urn:microsoft.com/office/officeart/2005/8/layout/hierarchy1"/>
    <dgm:cxn modelId="{FBA54383-4F75-4892-8C2F-8F7C10991C5F}" type="presParOf" srcId="{B9F922C2-E7BA-4B4E-9B4D-C928F2C14BD9}" destId="{AF62B8F7-B1B0-45FD-B3B1-E2554F4E22D7}" srcOrd="2" destOrd="0" presId="urn:microsoft.com/office/officeart/2005/8/layout/hierarchy1"/>
    <dgm:cxn modelId="{922B5734-4946-4F4D-9036-0A0B178B127B}" type="presParOf" srcId="{B9F922C2-E7BA-4B4E-9B4D-C928F2C14BD9}" destId="{712C25AF-D02B-448A-AE78-4F522F3966F8}" srcOrd="3" destOrd="0" presId="urn:microsoft.com/office/officeart/2005/8/layout/hierarchy1"/>
    <dgm:cxn modelId="{32D9EE6D-B6B2-47A7-B9CA-20AD892A6681}" type="presParOf" srcId="{712C25AF-D02B-448A-AE78-4F522F3966F8}" destId="{AA1F8BF4-1B87-4270-BBCD-85A256357BB3}" srcOrd="0" destOrd="0" presId="urn:microsoft.com/office/officeart/2005/8/layout/hierarchy1"/>
    <dgm:cxn modelId="{DA2161ED-4D1E-4128-9270-6444D2FB1E03}" type="presParOf" srcId="{AA1F8BF4-1B87-4270-BBCD-85A256357BB3}" destId="{48BC7B56-0556-4982-A3FE-3D2277C41CEC}" srcOrd="0" destOrd="0" presId="urn:microsoft.com/office/officeart/2005/8/layout/hierarchy1"/>
    <dgm:cxn modelId="{FCA55AC5-6A66-45E9-8694-1046FBD31858}" type="presParOf" srcId="{AA1F8BF4-1B87-4270-BBCD-85A256357BB3}" destId="{B75AC2B7-107D-406C-A10E-186268B6F536}" srcOrd="1" destOrd="0" presId="urn:microsoft.com/office/officeart/2005/8/layout/hierarchy1"/>
    <dgm:cxn modelId="{E44EFAEC-4E73-46B8-A4B6-D99E26346C03}" type="presParOf" srcId="{712C25AF-D02B-448A-AE78-4F522F3966F8}" destId="{AD196E4F-5BF7-4AB4-9D4F-E2C0BA688546}" srcOrd="1" destOrd="0" presId="urn:microsoft.com/office/officeart/2005/8/layout/hierarchy1"/>
    <dgm:cxn modelId="{AF368D96-EC2C-480C-92DA-FEEDA6591457}" type="presParOf" srcId="{AD196E4F-5BF7-4AB4-9D4F-E2C0BA688546}" destId="{19F46550-C4B8-4BB2-A1EF-100209A0AF3C}" srcOrd="0" destOrd="0" presId="urn:microsoft.com/office/officeart/2005/8/layout/hierarchy1"/>
    <dgm:cxn modelId="{C6854F3C-BCCC-4700-9417-42C412D97E02}" type="presParOf" srcId="{AD196E4F-5BF7-4AB4-9D4F-E2C0BA688546}" destId="{371AAE0C-F319-4AD9-B863-55B26F7B73B3}" srcOrd="1" destOrd="0" presId="urn:microsoft.com/office/officeart/2005/8/layout/hierarchy1"/>
    <dgm:cxn modelId="{3D607F92-5253-445A-A4BF-7A70E3A1D537}" type="presParOf" srcId="{371AAE0C-F319-4AD9-B863-55B26F7B73B3}" destId="{C68F94A3-DCE0-45F2-B41E-89F8BB418456}" srcOrd="0" destOrd="0" presId="urn:microsoft.com/office/officeart/2005/8/layout/hierarchy1"/>
    <dgm:cxn modelId="{F7994752-99D9-40A7-BEF9-37872587FFCB}" type="presParOf" srcId="{C68F94A3-DCE0-45F2-B41E-89F8BB418456}" destId="{881FC96E-2B6B-4E23-9619-6B0D6ACBD8B3}" srcOrd="0" destOrd="0" presId="urn:microsoft.com/office/officeart/2005/8/layout/hierarchy1"/>
    <dgm:cxn modelId="{9BA5ABB2-24C5-45B2-909E-EE0B9CC8B7A9}" type="presParOf" srcId="{C68F94A3-DCE0-45F2-B41E-89F8BB418456}" destId="{8D763A11-ED7F-47B4-BBB6-9FBDAC016836}" srcOrd="1" destOrd="0" presId="urn:microsoft.com/office/officeart/2005/8/layout/hierarchy1"/>
    <dgm:cxn modelId="{F1B598F4-5B1B-4C69-BF3D-6D1A207542E7}" type="presParOf" srcId="{371AAE0C-F319-4AD9-B863-55B26F7B73B3}" destId="{1F99559E-514A-4286-BFEE-557C740CC70B}" srcOrd="1" destOrd="0" presId="urn:microsoft.com/office/officeart/2005/8/layout/hierarchy1"/>
    <dgm:cxn modelId="{19276550-AAF8-4FAC-B193-280464C4E657}" type="presParOf" srcId="{2EA80A2A-0290-4B00-BFC9-18C3BD7B6C12}" destId="{95471797-42CC-4F0D-AB0B-4688209E4A9E}" srcOrd="2" destOrd="0" presId="urn:microsoft.com/office/officeart/2005/8/layout/hierarchy1"/>
    <dgm:cxn modelId="{BD2255C5-622B-428E-938A-202036107742}" type="presParOf" srcId="{2EA80A2A-0290-4B00-BFC9-18C3BD7B6C12}" destId="{BB9F00AE-F178-4D82-B9C9-730DFB283A63}" srcOrd="3" destOrd="0" presId="urn:microsoft.com/office/officeart/2005/8/layout/hierarchy1"/>
    <dgm:cxn modelId="{3C93BB34-2ABB-4309-ACB8-8C407F479E10}" type="presParOf" srcId="{BB9F00AE-F178-4D82-B9C9-730DFB283A63}" destId="{E8769E9E-2B5F-480B-8D6A-4EA385C9ABB0}" srcOrd="0" destOrd="0" presId="urn:microsoft.com/office/officeart/2005/8/layout/hierarchy1"/>
    <dgm:cxn modelId="{656BFAE7-2109-4C1B-874D-C7FA696777EE}" type="presParOf" srcId="{E8769E9E-2B5F-480B-8D6A-4EA385C9ABB0}" destId="{6FA5622F-C24D-4889-9DE4-13B776D81F05}" srcOrd="0" destOrd="0" presId="urn:microsoft.com/office/officeart/2005/8/layout/hierarchy1"/>
    <dgm:cxn modelId="{7B5D2154-3EF9-4FC8-8F1C-F8E42AD79FFE}" type="presParOf" srcId="{E8769E9E-2B5F-480B-8D6A-4EA385C9ABB0}" destId="{68DCD4E4-7ECD-4D87-AC5E-928582451402}" srcOrd="1" destOrd="0" presId="urn:microsoft.com/office/officeart/2005/8/layout/hierarchy1"/>
    <dgm:cxn modelId="{4B3F03B4-3FCC-48F1-A0D9-178EFAA223A8}" type="presParOf" srcId="{BB9F00AE-F178-4D82-B9C9-730DFB283A63}" destId="{634B0A78-5921-4ED5-9AFF-69097DAD6418}" srcOrd="1" destOrd="0" presId="urn:microsoft.com/office/officeart/2005/8/layout/hierarchy1"/>
    <dgm:cxn modelId="{2289023E-427D-49C9-BB1D-74B78A128DC4}" type="presParOf" srcId="{634B0A78-5921-4ED5-9AFF-69097DAD6418}" destId="{2B41C07C-453A-4654-A826-B1654F2473FA}" srcOrd="0" destOrd="0" presId="urn:microsoft.com/office/officeart/2005/8/layout/hierarchy1"/>
    <dgm:cxn modelId="{9A62A697-AB51-46EE-A861-2E7B6F942F8F}" type="presParOf" srcId="{634B0A78-5921-4ED5-9AFF-69097DAD6418}" destId="{9D4ECBB0-9E66-4EFD-BE24-9840BD60B73D}" srcOrd="1" destOrd="0" presId="urn:microsoft.com/office/officeart/2005/8/layout/hierarchy1"/>
    <dgm:cxn modelId="{1B1F2207-A5DA-42D0-8436-B8FD267B8304}" type="presParOf" srcId="{9D4ECBB0-9E66-4EFD-BE24-9840BD60B73D}" destId="{38FCFC44-7886-4490-8B8D-05D2C4E9A76C}" srcOrd="0" destOrd="0" presId="urn:microsoft.com/office/officeart/2005/8/layout/hierarchy1"/>
    <dgm:cxn modelId="{4B316A53-6654-49E1-A0FD-4CE652BC51D8}" type="presParOf" srcId="{38FCFC44-7886-4490-8B8D-05D2C4E9A76C}" destId="{D3121D15-61AB-4E61-9F92-AF61A5F69F2A}" srcOrd="0" destOrd="0" presId="urn:microsoft.com/office/officeart/2005/8/layout/hierarchy1"/>
    <dgm:cxn modelId="{07DF60C3-7EA3-4F28-B452-6E34453A1360}" type="presParOf" srcId="{38FCFC44-7886-4490-8B8D-05D2C4E9A76C}" destId="{DFC4DFA2-98C9-4140-B084-D19655F29383}" srcOrd="1" destOrd="0" presId="urn:microsoft.com/office/officeart/2005/8/layout/hierarchy1"/>
    <dgm:cxn modelId="{61B12C28-D8C6-4D0E-8C3C-93E0154BFF33}" type="presParOf" srcId="{9D4ECBB0-9E66-4EFD-BE24-9840BD60B73D}" destId="{B66DF99D-9F5D-4CDC-8579-A8589AAC99B6}" srcOrd="1" destOrd="0" presId="urn:microsoft.com/office/officeart/2005/8/layout/hierarchy1"/>
    <dgm:cxn modelId="{7331BC79-D93C-40E7-BD59-496575C93CC7}" type="presParOf" srcId="{B66DF99D-9F5D-4CDC-8579-A8589AAC99B6}" destId="{EBB31282-1366-40EE-BB4F-0B5CC95BF2DE}" srcOrd="0" destOrd="0" presId="urn:microsoft.com/office/officeart/2005/8/layout/hierarchy1"/>
    <dgm:cxn modelId="{3078D40E-B1A8-4DFB-8399-E77FAB9E17DF}" type="presParOf" srcId="{B66DF99D-9F5D-4CDC-8579-A8589AAC99B6}" destId="{5EA5E2D6-33BF-4359-9A43-15DD26D24A8F}" srcOrd="1" destOrd="0" presId="urn:microsoft.com/office/officeart/2005/8/layout/hierarchy1"/>
    <dgm:cxn modelId="{4457922D-2745-4A6B-8F55-656905B6455C}" type="presParOf" srcId="{5EA5E2D6-33BF-4359-9A43-15DD26D24A8F}" destId="{26C14C2B-B053-43B3-9AEC-AE5B88857581}" srcOrd="0" destOrd="0" presId="urn:microsoft.com/office/officeart/2005/8/layout/hierarchy1"/>
    <dgm:cxn modelId="{642A3414-E187-4D36-863C-E51279F51610}" type="presParOf" srcId="{26C14C2B-B053-43B3-9AEC-AE5B88857581}" destId="{A6FC19AC-0119-4F9E-9899-DCE63DD9C391}" srcOrd="0" destOrd="0" presId="urn:microsoft.com/office/officeart/2005/8/layout/hierarchy1"/>
    <dgm:cxn modelId="{937C638E-57E6-4EBE-85AF-7A6BA627BB04}" type="presParOf" srcId="{26C14C2B-B053-43B3-9AEC-AE5B88857581}" destId="{47D5CA80-7496-4102-A315-75A51CE2D3BF}" srcOrd="1" destOrd="0" presId="urn:microsoft.com/office/officeart/2005/8/layout/hierarchy1"/>
    <dgm:cxn modelId="{AE35D5A2-C3F1-4DFC-AE40-3F46CB2745DC}" type="presParOf" srcId="{5EA5E2D6-33BF-4359-9A43-15DD26D24A8F}" destId="{21F90E2D-3DBC-4232-81E4-564D8DE230FD}" srcOrd="1" destOrd="0" presId="urn:microsoft.com/office/officeart/2005/8/layout/hierarchy1"/>
    <dgm:cxn modelId="{12583648-0C61-41EC-BFBB-5E9E9972AE44}" type="presParOf" srcId="{21F90E2D-3DBC-4232-81E4-564D8DE230FD}" destId="{C2F3B6FF-FDF4-411F-BCF7-8F15EA2CA968}" srcOrd="0" destOrd="0" presId="urn:microsoft.com/office/officeart/2005/8/layout/hierarchy1"/>
    <dgm:cxn modelId="{45EB8DEE-CF6D-4773-8A40-61B383A4D7C8}" type="presParOf" srcId="{21F90E2D-3DBC-4232-81E4-564D8DE230FD}" destId="{95897AF2-8385-4445-B91D-B72F9F49E378}" srcOrd="1" destOrd="0" presId="urn:microsoft.com/office/officeart/2005/8/layout/hierarchy1"/>
    <dgm:cxn modelId="{0D2C8CBB-9980-4AC7-921A-5C09E0B43A1B}" type="presParOf" srcId="{95897AF2-8385-4445-B91D-B72F9F49E378}" destId="{9B9967A6-ED06-45AC-BF8C-BF1B6D12F921}" srcOrd="0" destOrd="0" presId="urn:microsoft.com/office/officeart/2005/8/layout/hierarchy1"/>
    <dgm:cxn modelId="{A6F5F37A-EE34-4C11-8492-D2D34047E016}" type="presParOf" srcId="{9B9967A6-ED06-45AC-BF8C-BF1B6D12F921}" destId="{3C40B4E8-C3CA-42C4-B06A-860FB41988E4}" srcOrd="0" destOrd="0" presId="urn:microsoft.com/office/officeart/2005/8/layout/hierarchy1"/>
    <dgm:cxn modelId="{B4223E87-2E9C-48A7-BB18-3678D3B6B463}" type="presParOf" srcId="{9B9967A6-ED06-45AC-BF8C-BF1B6D12F921}" destId="{003706EA-4A7F-44A9-9D7B-BF055D33A674}" srcOrd="1" destOrd="0" presId="urn:microsoft.com/office/officeart/2005/8/layout/hierarchy1"/>
    <dgm:cxn modelId="{A0E81E59-21AE-49E7-A108-1CCE447FE7B8}" type="presParOf" srcId="{95897AF2-8385-4445-B91D-B72F9F49E378}" destId="{11D428CF-4D33-415A-AD6A-A21E7BBDDC46}" srcOrd="1" destOrd="0" presId="urn:microsoft.com/office/officeart/2005/8/layout/hierarchy1"/>
    <dgm:cxn modelId="{1F07E635-3C91-45C0-8314-FA4A7E279EFF}" type="presParOf" srcId="{634B0A78-5921-4ED5-9AFF-69097DAD6418}" destId="{E906875E-65D1-40D0-8E0F-C7527D5CAC7A}" srcOrd="2" destOrd="0" presId="urn:microsoft.com/office/officeart/2005/8/layout/hierarchy1"/>
    <dgm:cxn modelId="{B997D4F3-7449-43E2-8075-8545B66AF228}" type="presParOf" srcId="{634B0A78-5921-4ED5-9AFF-69097DAD6418}" destId="{B702F4A3-EAC9-4F20-B063-DDD459AE091F}" srcOrd="3" destOrd="0" presId="urn:microsoft.com/office/officeart/2005/8/layout/hierarchy1"/>
    <dgm:cxn modelId="{610623BB-DE7D-4B61-874A-E08554E25658}" type="presParOf" srcId="{B702F4A3-EAC9-4F20-B063-DDD459AE091F}" destId="{DB5F9FA4-DFE2-4B28-8506-5E25D54F36CA}" srcOrd="0" destOrd="0" presId="urn:microsoft.com/office/officeart/2005/8/layout/hierarchy1"/>
    <dgm:cxn modelId="{810ACCCB-F794-4087-91DD-27531BF14B32}" type="presParOf" srcId="{DB5F9FA4-DFE2-4B28-8506-5E25D54F36CA}" destId="{5CD10232-AD89-4C1D-90FF-9C87B4BEE677}" srcOrd="0" destOrd="0" presId="urn:microsoft.com/office/officeart/2005/8/layout/hierarchy1"/>
    <dgm:cxn modelId="{34B5C4A3-4A47-43B0-9BB0-CE5BA7FACF5E}" type="presParOf" srcId="{DB5F9FA4-DFE2-4B28-8506-5E25D54F36CA}" destId="{DC103D0A-3D5A-4670-8985-883C268D3153}" srcOrd="1" destOrd="0" presId="urn:microsoft.com/office/officeart/2005/8/layout/hierarchy1"/>
    <dgm:cxn modelId="{FD46FF9A-2B72-4BA6-A789-60B39E19473B}" type="presParOf" srcId="{B702F4A3-EAC9-4F20-B063-DDD459AE091F}" destId="{46D7B770-4B65-4E50-8F4B-4A6B9EFC950C}" srcOrd="1" destOrd="0" presId="urn:microsoft.com/office/officeart/2005/8/layout/hierarchy1"/>
    <dgm:cxn modelId="{AA03162E-80DA-4818-9E69-1EB22F918ED1}" type="presParOf" srcId="{46D7B770-4B65-4E50-8F4B-4A6B9EFC950C}" destId="{BCBC8A44-DD87-4131-859F-F2FEC7A85D38}" srcOrd="0" destOrd="0" presId="urn:microsoft.com/office/officeart/2005/8/layout/hierarchy1"/>
    <dgm:cxn modelId="{2F9E4BB0-EC70-465B-8065-05D61C7F31BB}" type="presParOf" srcId="{46D7B770-4B65-4E50-8F4B-4A6B9EFC950C}" destId="{3BB0DF33-9F31-4762-9142-8701FBE8EDBB}" srcOrd="1" destOrd="0" presId="urn:microsoft.com/office/officeart/2005/8/layout/hierarchy1"/>
    <dgm:cxn modelId="{2A973BF7-B98B-4E48-A9AA-AC21688A1F7B}" type="presParOf" srcId="{3BB0DF33-9F31-4762-9142-8701FBE8EDBB}" destId="{78A94047-66E0-47DE-BCD7-9E51E2852A41}" srcOrd="0" destOrd="0" presId="urn:microsoft.com/office/officeart/2005/8/layout/hierarchy1"/>
    <dgm:cxn modelId="{11B22153-6161-497B-97F2-E9DEDCB22318}" type="presParOf" srcId="{78A94047-66E0-47DE-BCD7-9E51E2852A41}" destId="{E10FBC3A-8B24-471B-ABDB-A618D4230598}" srcOrd="0" destOrd="0" presId="urn:microsoft.com/office/officeart/2005/8/layout/hierarchy1"/>
    <dgm:cxn modelId="{02BA0FB7-8405-4735-B7BF-2C306AAE9751}" type="presParOf" srcId="{78A94047-66E0-47DE-BCD7-9E51E2852A41}" destId="{49675545-A71D-4208-9773-8C4BEB013417}" srcOrd="1" destOrd="0" presId="urn:microsoft.com/office/officeart/2005/8/layout/hierarchy1"/>
    <dgm:cxn modelId="{2490785A-BD01-4959-9A52-7B5FFC95C8C3}" type="presParOf" srcId="{3BB0DF33-9F31-4762-9142-8701FBE8EDBB}" destId="{3A9AE7CE-A890-4631-ACCF-72440A39998F}" srcOrd="1" destOrd="0" presId="urn:microsoft.com/office/officeart/2005/8/layout/hierarchy1"/>
    <dgm:cxn modelId="{9446B198-1617-4BCE-A2E3-9D2EC191EE62}" type="presParOf" srcId="{3A9AE7CE-A890-4631-ACCF-72440A39998F}" destId="{66D4C44C-2443-4907-A0DC-155893B5775B}" srcOrd="0" destOrd="0" presId="urn:microsoft.com/office/officeart/2005/8/layout/hierarchy1"/>
    <dgm:cxn modelId="{BE31BC1D-4A22-4D58-922A-F1818DADB735}" type="presParOf" srcId="{3A9AE7CE-A890-4631-ACCF-72440A39998F}" destId="{A5CE1B2E-34D3-46C7-866D-D3467508CF7F}" srcOrd="1" destOrd="0" presId="urn:microsoft.com/office/officeart/2005/8/layout/hierarchy1"/>
    <dgm:cxn modelId="{0296F594-101D-4405-B7FA-665D3FE91DE8}" type="presParOf" srcId="{A5CE1B2E-34D3-46C7-866D-D3467508CF7F}" destId="{3237E400-CC60-48D6-B03A-F1DE9421D5CD}" srcOrd="0" destOrd="0" presId="urn:microsoft.com/office/officeart/2005/8/layout/hierarchy1"/>
    <dgm:cxn modelId="{15F423DE-337E-48E7-8E3D-602829CB1D75}" type="presParOf" srcId="{3237E400-CC60-48D6-B03A-F1DE9421D5CD}" destId="{C4495704-4730-4F4B-9685-14AD19042334}" srcOrd="0" destOrd="0" presId="urn:microsoft.com/office/officeart/2005/8/layout/hierarchy1"/>
    <dgm:cxn modelId="{05408314-E32B-44B0-950F-A2D3EE417C03}" type="presParOf" srcId="{3237E400-CC60-48D6-B03A-F1DE9421D5CD}" destId="{55A768A9-390A-4D05-A4ED-B300681E21FE}" srcOrd="1" destOrd="0" presId="urn:microsoft.com/office/officeart/2005/8/layout/hierarchy1"/>
    <dgm:cxn modelId="{A400FB6B-5CFC-4480-8D82-1B5C8C206BB5}" type="presParOf" srcId="{A5CE1B2E-34D3-46C7-866D-D3467508CF7F}" destId="{047FC036-0498-4B91-B305-9789394AD620}" srcOrd="1" destOrd="0" presId="urn:microsoft.com/office/officeart/2005/8/layout/hierarchy1"/>
    <dgm:cxn modelId="{8FF87C60-EE0E-427A-9BD3-0609EE23C3FD}" type="presParOf" srcId="{46D7B770-4B65-4E50-8F4B-4A6B9EFC950C}" destId="{E8B667BA-4BFB-47DF-8C2B-1D8433655507}" srcOrd="2" destOrd="0" presId="urn:microsoft.com/office/officeart/2005/8/layout/hierarchy1"/>
    <dgm:cxn modelId="{F4A4B5B9-72D0-4C5E-B07A-7BAC1E54E654}" type="presParOf" srcId="{46D7B770-4B65-4E50-8F4B-4A6B9EFC950C}" destId="{29F2030F-208D-4031-9A88-56D0FC352C55}" srcOrd="3" destOrd="0" presId="urn:microsoft.com/office/officeart/2005/8/layout/hierarchy1"/>
    <dgm:cxn modelId="{BFE82BCE-9530-48BD-9FAF-21F6D1C47555}" type="presParOf" srcId="{29F2030F-208D-4031-9A88-56D0FC352C55}" destId="{3758A9D2-F827-4AB3-A860-0BC4AD400C5B}" srcOrd="0" destOrd="0" presId="urn:microsoft.com/office/officeart/2005/8/layout/hierarchy1"/>
    <dgm:cxn modelId="{2F7805B3-EE56-4B0C-BD41-3DD11905B513}" type="presParOf" srcId="{3758A9D2-F827-4AB3-A860-0BC4AD400C5B}" destId="{DD9B89FA-A5F4-4CB2-BDAB-19B696C25AB0}" srcOrd="0" destOrd="0" presId="urn:microsoft.com/office/officeart/2005/8/layout/hierarchy1"/>
    <dgm:cxn modelId="{4333BB1A-12D8-448C-B472-BACAC02D8F02}" type="presParOf" srcId="{3758A9D2-F827-4AB3-A860-0BC4AD400C5B}" destId="{D552B199-D340-4A77-928B-9E84151C7937}" srcOrd="1" destOrd="0" presId="urn:microsoft.com/office/officeart/2005/8/layout/hierarchy1"/>
    <dgm:cxn modelId="{4AAA92DE-F40A-4CEB-AAF2-95E8F3D2FA4B}" type="presParOf" srcId="{29F2030F-208D-4031-9A88-56D0FC352C55}" destId="{86DBBE30-49DA-42FD-BA59-09DB966A9DC7}" srcOrd="1" destOrd="0" presId="urn:microsoft.com/office/officeart/2005/8/layout/hierarchy1"/>
    <dgm:cxn modelId="{BA209867-084F-4B2A-A363-9AA901C5387F}" type="presParOf" srcId="{86DBBE30-49DA-42FD-BA59-09DB966A9DC7}" destId="{B5B86A91-1ACC-4EB3-92AC-6FF89608F649}" srcOrd="0" destOrd="0" presId="urn:microsoft.com/office/officeart/2005/8/layout/hierarchy1"/>
    <dgm:cxn modelId="{5C1BB46B-854C-435E-8345-F304DAF71BCE}" type="presParOf" srcId="{86DBBE30-49DA-42FD-BA59-09DB966A9DC7}" destId="{406CBEF2-D651-48AF-9B5D-4D35AE6E207A}" srcOrd="1" destOrd="0" presId="urn:microsoft.com/office/officeart/2005/8/layout/hierarchy1"/>
    <dgm:cxn modelId="{4619D25C-159B-420F-8472-4A02DEE2B937}" type="presParOf" srcId="{406CBEF2-D651-48AF-9B5D-4D35AE6E207A}" destId="{519CB5D9-487E-40E0-AF12-D57130CB427B}" srcOrd="0" destOrd="0" presId="urn:microsoft.com/office/officeart/2005/8/layout/hierarchy1"/>
    <dgm:cxn modelId="{56D24FCE-8EF5-4518-A603-90C88F7CB4ED}" type="presParOf" srcId="{519CB5D9-487E-40E0-AF12-D57130CB427B}" destId="{57AE6D37-5E54-44D7-A4F4-49F20E6AE59E}" srcOrd="0" destOrd="0" presId="urn:microsoft.com/office/officeart/2005/8/layout/hierarchy1"/>
    <dgm:cxn modelId="{222726CC-B4E8-4D83-B058-DADF0CD91FF2}" type="presParOf" srcId="{519CB5D9-487E-40E0-AF12-D57130CB427B}" destId="{3F55D513-1F3E-4E52-B4D4-A20B09D51CCC}" srcOrd="1" destOrd="0" presId="urn:microsoft.com/office/officeart/2005/8/layout/hierarchy1"/>
    <dgm:cxn modelId="{A4C318FD-32CB-4151-93D2-9BAF08E5979C}" type="presParOf" srcId="{406CBEF2-D651-48AF-9B5D-4D35AE6E207A}" destId="{26D4D422-2C99-4F3B-A93D-280CB42F9A15}" srcOrd="1" destOrd="0" presId="urn:microsoft.com/office/officeart/2005/8/layout/hierarchy1"/>
    <dgm:cxn modelId="{47163F5D-D141-49E5-BAD7-2B632AC4C5C0}" type="presParOf" srcId="{FCFA66FB-C329-4F70-92DD-ED1188F07A42}" destId="{97ED6ECE-BA83-48B4-AA19-8A8E42A3B21E}" srcOrd="1" destOrd="0" presId="urn:microsoft.com/office/officeart/2005/8/layout/hierarchy1"/>
    <dgm:cxn modelId="{787D254B-D879-4C2B-AB93-0BA3D9E2574F}" type="presParOf" srcId="{97ED6ECE-BA83-48B4-AA19-8A8E42A3B21E}" destId="{ADAB39CE-14EB-4435-8DC6-D79E99545D2B}" srcOrd="0" destOrd="0" presId="urn:microsoft.com/office/officeart/2005/8/layout/hierarchy1"/>
    <dgm:cxn modelId="{2B6C33A7-A8D1-4206-9952-A8BD784A52B2}" type="presParOf" srcId="{ADAB39CE-14EB-4435-8DC6-D79E99545D2B}" destId="{676954FE-08EC-49C0-9810-FE623B9AE140}" srcOrd="0" destOrd="0" presId="urn:microsoft.com/office/officeart/2005/8/layout/hierarchy1"/>
    <dgm:cxn modelId="{70648D1B-443E-41AF-AABB-86F370EDA50C}" type="presParOf" srcId="{ADAB39CE-14EB-4435-8DC6-D79E99545D2B}" destId="{F0939A79-F4FE-4418-BAE7-4855A08A53F5}" srcOrd="1" destOrd="0" presId="urn:microsoft.com/office/officeart/2005/8/layout/hierarchy1"/>
    <dgm:cxn modelId="{13DF12DE-D10E-49BB-A30E-F184C1B7E57E}" type="presParOf" srcId="{97ED6ECE-BA83-48B4-AA19-8A8E42A3B21E}" destId="{68A4AC46-6A2F-4EE7-8EAE-1544F6A303CA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D4EAD-7E93-4E7A-B55D-B72CE0356431}" type="datetimeFigureOut">
              <a:rPr lang="es-ES" smtClean="0"/>
              <a:pPr/>
              <a:t>19/08/2016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76EA1-F3AF-42D1-9667-924E6F1D076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6705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6EA1-F3AF-42D1-9667-924E6F1D076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965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6EA1-F3AF-42D1-9667-924E6F1D076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4100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6EA1-F3AF-42D1-9667-924E6F1D076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4520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6EA1-F3AF-42D1-9667-924E6F1D076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6203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76EA1-F3AF-42D1-9667-924E6F1D076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7294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6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797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461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47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997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30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146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78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23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382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240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525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8" y="1941576"/>
            <a:ext cx="2763132" cy="3604085"/>
          </a:xfrm>
          <a:prstGeom prst="rect">
            <a:avLst/>
          </a:prstGeom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0" y="0"/>
            <a:ext cx="461137" cy="6858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2311" y="4290831"/>
            <a:ext cx="6426200" cy="611020"/>
          </a:xfrm>
          <a:solidFill>
            <a:srgbClr val="CCFF3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Dirección de Atención Primaria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82931" y="3370801"/>
            <a:ext cx="9144000" cy="745633"/>
          </a:xfrm>
        </p:spPr>
        <p:txBody>
          <a:bodyPr>
            <a:normAutofit fontScale="92500" lnSpcReduction="10000"/>
          </a:bodyPr>
          <a:lstStyle/>
          <a:p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días de Gestión en AP…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37" y="990098"/>
            <a:ext cx="4372985" cy="777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20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redondeado 54"/>
          <p:cNvSpPr/>
          <p:nvPr/>
        </p:nvSpPr>
        <p:spPr>
          <a:xfrm>
            <a:off x="7914298" y="1746523"/>
            <a:ext cx="2253775" cy="46943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Rectángulo redondeado 55"/>
          <p:cNvSpPr/>
          <p:nvPr/>
        </p:nvSpPr>
        <p:spPr>
          <a:xfrm>
            <a:off x="7905362" y="3135491"/>
            <a:ext cx="2253775" cy="48827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/>
          <p:cNvSpPr/>
          <p:nvPr/>
        </p:nvSpPr>
        <p:spPr>
          <a:xfrm>
            <a:off x="7914298" y="3828287"/>
            <a:ext cx="2253775" cy="469433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redondeado 51"/>
          <p:cNvSpPr/>
          <p:nvPr/>
        </p:nvSpPr>
        <p:spPr>
          <a:xfrm>
            <a:off x="7909189" y="4543787"/>
            <a:ext cx="2263991" cy="46943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redondeado 47"/>
          <p:cNvSpPr/>
          <p:nvPr/>
        </p:nvSpPr>
        <p:spPr>
          <a:xfrm>
            <a:off x="4747673" y="4570183"/>
            <a:ext cx="2362200" cy="4606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redondeado 50"/>
          <p:cNvSpPr/>
          <p:nvPr/>
        </p:nvSpPr>
        <p:spPr>
          <a:xfrm>
            <a:off x="4676988" y="1759875"/>
            <a:ext cx="2362200" cy="5093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redondeado 49"/>
          <p:cNvSpPr/>
          <p:nvPr/>
        </p:nvSpPr>
        <p:spPr>
          <a:xfrm>
            <a:off x="1600200" y="4606182"/>
            <a:ext cx="2362200" cy="433273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redondeado 46"/>
          <p:cNvSpPr/>
          <p:nvPr/>
        </p:nvSpPr>
        <p:spPr>
          <a:xfrm>
            <a:off x="1570563" y="3919567"/>
            <a:ext cx="2362200" cy="46062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redondeado 45"/>
          <p:cNvSpPr/>
          <p:nvPr/>
        </p:nvSpPr>
        <p:spPr>
          <a:xfrm>
            <a:off x="1549783" y="3225336"/>
            <a:ext cx="2382980" cy="4966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redondeado 44"/>
          <p:cNvSpPr/>
          <p:nvPr/>
        </p:nvSpPr>
        <p:spPr>
          <a:xfrm>
            <a:off x="1544873" y="2453184"/>
            <a:ext cx="2387889" cy="528755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17433" y="644646"/>
            <a:ext cx="761665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AP</a:t>
            </a:r>
            <a:r>
              <a:rPr lang="es-ES" sz="2800" b="1" dirty="0" smtClean="0"/>
              <a:t>:   </a:t>
            </a:r>
            <a:r>
              <a:rPr lang="es-ES" sz="3200" b="1" dirty="0" smtClean="0"/>
              <a:t>816 </a:t>
            </a:r>
            <a:r>
              <a:rPr lang="es-ES" sz="2800" b="1" dirty="0" smtClean="0"/>
              <a:t>PROFESIONALES  de 16  Categorías</a:t>
            </a:r>
            <a:endParaRPr lang="es-ES" sz="2800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1600200" y="1784543"/>
            <a:ext cx="2332562" cy="49373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782" y="5346257"/>
            <a:ext cx="2382980" cy="4694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36" y="2453184"/>
            <a:ext cx="2280102" cy="52875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73" y="3857421"/>
            <a:ext cx="2321152" cy="52276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816935" y="1782741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Medicina F y C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915145" y="3936358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Matrona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882916" y="2525507"/>
            <a:ext cx="19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Enfermería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901156" y="4633322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Fisioterapia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570563" y="3284262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Pediatría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804834" y="2494400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TER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730336" y="1765810"/>
            <a:ext cx="257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Aux</a:t>
            </a:r>
            <a:r>
              <a:rPr lang="es-ES" b="1" dirty="0" smtClean="0">
                <a:solidFill>
                  <a:schemeClr val="bg1"/>
                </a:solidFill>
              </a:rPr>
              <a:t>. de Enfermería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4818359" y="3919567"/>
            <a:ext cx="22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Aux</a:t>
            </a:r>
            <a:r>
              <a:rPr lang="es-ES" b="1" dirty="0" smtClean="0">
                <a:solidFill>
                  <a:schemeClr val="bg1"/>
                </a:solidFill>
              </a:rPr>
              <a:t>. Administrativo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076819" y="1765810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Psicólogo </a:t>
            </a:r>
            <a:r>
              <a:rPr lang="es-ES" b="1" dirty="0" err="1" smtClean="0">
                <a:solidFill>
                  <a:schemeClr val="bg1"/>
                </a:solidFill>
              </a:rPr>
              <a:t>Clinico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875521" y="4561913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Celador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905362" y="2378376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Medicina F y C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712160" y="5371655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Trabajo Social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32" y="2422838"/>
            <a:ext cx="2280102" cy="50577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8076819" y="3121749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Farmacéutico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7841421" y="2444718"/>
            <a:ext cx="2538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Enfermería S. Mental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8146222" y="4502242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Veterinario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8166746" y="3828287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Odontólogo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4706625" y="3189368"/>
            <a:ext cx="2362200" cy="53264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4804835" y="3222784"/>
            <a:ext cx="192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Higienista Dental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55"/>
            <a:ext cx="2676525" cy="4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5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278785" y="709413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Nº de profesionales por categorías</a:t>
            </a:r>
            <a:endParaRPr lang="es-ES" sz="2800" b="1" dirty="0"/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="" xmlns:p14="http://schemas.microsoft.com/office/powerpoint/2010/main" val="3789755612"/>
              </p:ext>
            </p:extLst>
          </p:nvPr>
        </p:nvGraphicFramePr>
        <p:xfrm>
          <a:off x="604162" y="1558977"/>
          <a:ext cx="8045164" cy="374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7" y="123004"/>
            <a:ext cx="2676525" cy="48577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1709994"/>
              </p:ext>
            </p:extLst>
          </p:nvPr>
        </p:nvGraphicFramePr>
        <p:xfrm>
          <a:off x="604161" y="5572480"/>
          <a:ext cx="10451363" cy="103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0893"/>
                <a:gridCol w="768789"/>
                <a:gridCol w="844604"/>
                <a:gridCol w="1079497"/>
                <a:gridCol w="1282700"/>
                <a:gridCol w="821756"/>
                <a:gridCol w="1028003"/>
                <a:gridCol w="1120697"/>
                <a:gridCol w="708225"/>
                <a:gridCol w="924488"/>
                <a:gridCol w="901711"/>
              </a:tblGrid>
              <a:tr h="407097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Badajoz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Mérida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chemeClr val="tx1"/>
                          </a:solidFill>
                        </a:rPr>
                        <a:t>D.Benito</a:t>
                      </a: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/V</a:t>
                      </a:r>
                      <a:r>
                        <a:rPr lang="es-ES" sz="1400" dirty="0" smtClean="0"/>
                        <a:t>.</a:t>
                      </a:r>
                      <a:endParaRPr lang="es-ES" sz="1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Llerena/Zafra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Cáceres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Plasencia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chemeClr val="tx1"/>
                          </a:solidFill>
                        </a:rPr>
                        <a:t>Navalmoral</a:t>
                      </a:r>
                      <a:endParaRPr lang="es-E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Coria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err="1" smtClean="0">
                          <a:solidFill>
                            <a:srgbClr val="00B0F0"/>
                          </a:solidFill>
                        </a:rPr>
                        <a:t>Extrem</a:t>
                      </a:r>
                      <a:r>
                        <a:rPr lang="es-ES" sz="14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s-E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B0F0"/>
                          </a:solidFill>
                        </a:rPr>
                        <a:t>España</a:t>
                      </a:r>
                      <a:endParaRPr lang="es-ES" sz="1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6303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Médico</a:t>
                      </a:r>
                    </a:p>
                    <a:p>
                      <a:pPr algn="ctr"/>
                      <a:r>
                        <a:rPr lang="es-ES" sz="1400" b="1" dirty="0" smtClean="0"/>
                        <a:t>Enfermera</a:t>
                      </a:r>
                      <a:endParaRPr lang="es-ES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1409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1443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1393</a:t>
                      </a:r>
                    </a:p>
                    <a:p>
                      <a:pPr algn="ctr"/>
                      <a:r>
                        <a:rPr lang="es-ES" sz="1400" dirty="0" smtClean="0"/>
                        <a:t>1400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1194</a:t>
                      </a:r>
                    </a:p>
                    <a:p>
                      <a:pPr algn="ctr"/>
                      <a:r>
                        <a:rPr lang="es-ES" sz="1400" dirty="0" smtClean="0"/>
                        <a:t>1148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1103</a:t>
                      </a:r>
                    </a:p>
                    <a:p>
                      <a:pPr algn="ctr"/>
                      <a:r>
                        <a:rPr lang="es-ES" sz="1400" dirty="0" smtClean="0"/>
                        <a:t>1085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1072</a:t>
                      </a:r>
                    </a:p>
                    <a:p>
                      <a:pPr algn="ctr"/>
                      <a:r>
                        <a:rPr lang="es-ES" sz="1400" dirty="0" smtClean="0"/>
                        <a:t>1074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1034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1043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947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1051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961</a:t>
                      </a:r>
                    </a:p>
                    <a:p>
                      <a:pPr algn="ctr"/>
                      <a:r>
                        <a:rPr lang="es-ES" sz="1400" dirty="0" smtClean="0"/>
                        <a:t>960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1172</a:t>
                      </a:r>
                    </a:p>
                    <a:p>
                      <a:pPr algn="ctr"/>
                      <a:r>
                        <a:rPr lang="es-ES" sz="1400" dirty="0" smtClean="0"/>
                        <a:t>1192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/>
                        <a:t>1372</a:t>
                      </a:r>
                    </a:p>
                    <a:p>
                      <a:pPr algn="ctr"/>
                      <a:r>
                        <a:rPr lang="es-ES" sz="1400" dirty="0" smtClean="0"/>
                        <a:t>1542</a:t>
                      </a:r>
                      <a:endParaRPr lang="es-E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7902304"/>
              </p:ext>
            </p:extLst>
          </p:nvPr>
        </p:nvGraphicFramePr>
        <p:xfrm>
          <a:off x="8760059" y="2728891"/>
          <a:ext cx="328204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29"/>
                <a:gridCol w="1171904"/>
                <a:gridCol w="995007"/>
              </a:tblGrid>
              <a:tr h="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</a:rPr>
                        <a:t>Ratio  UBA/TSI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76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Área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Extremadura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España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76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Med</a:t>
                      </a:r>
                      <a:r>
                        <a:rPr lang="es-ES" sz="1400" b="1" dirty="0" smtClean="0"/>
                        <a:t>:</a:t>
                      </a:r>
                      <a:r>
                        <a:rPr lang="es-ES" sz="1400" b="1" baseline="0" dirty="0" smtClean="0"/>
                        <a:t> </a:t>
                      </a:r>
                      <a:r>
                        <a:rPr lang="es-ES" sz="1400" b="1" dirty="0" smtClean="0"/>
                        <a:t>1409</a:t>
                      </a:r>
                    </a:p>
                    <a:p>
                      <a:pPr algn="ctr"/>
                      <a:r>
                        <a:rPr lang="es-ES" sz="1400" b="1" dirty="0" err="1" smtClean="0"/>
                        <a:t>Enf</a:t>
                      </a:r>
                      <a:r>
                        <a:rPr lang="es-ES" sz="1400" b="1" dirty="0" smtClean="0"/>
                        <a:t>:</a:t>
                      </a:r>
                      <a:r>
                        <a:rPr lang="es-ES" sz="1400" b="1" baseline="0" dirty="0" smtClean="0"/>
                        <a:t>  </a:t>
                      </a:r>
                      <a:r>
                        <a:rPr lang="es-ES" sz="1400" b="1" dirty="0" smtClean="0"/>
                        <a:t>1443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err="1" smtClean="0"/>
                        <a:t>Med</a:t>
                      </a:r>
                      <a:r>
                        <a:rPr lang="es-ES" sz="1400" b="1" dirty="0" smtClean="0"/>
                        <a:t>:  1172</a:t>
                      </a:r>
                    </a:p>
                    <a:p>
                      <a:pPr algn="ctr"/>
                      <a:r>
                        <a:rPr lang="es-ES" sz="1400" b="1" dirty="0" err="1" smtClean="0"/>
                        <a:t>Enf</a:t>
                      </a:r>
                      <a:r>
                        <a:rPr lang="es-ES" sz="1400" b="1" dirty="0" smtClean="0"/>
                        <a:t>:   1192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/>
                        <a:t>1372</a:t>
                      </a:r>
                    </a:p>
                    <a:p>
                      <a:pPr algn="ctr"/>
                      <a:r>
                        <a:rPr lang="es-ES" sz="1400" b="1" dirty="0" smtClean="0"/>
                        <a:t>1542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76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Portal estadístico SNS. 2014</a:t>
                      </a:r>
                      <a:endParaRPr lang="es-E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1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385811" y="2128602"/>
            <a:ext cx="4796852" cy="37475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991850" y="2128602"/>
            <a:ext cx="4974236" cy="374754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3920753"/>
              </p:ext>
            </p:extLst>
          </p:nvPr>
        </p:nvGraphicFramePr>
        <p:xfrm>
          <a:off x="1139251" y="2424658"/>
          <a:ext cx="442459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36066373"/>
              </p:ext>
            </p:extLst>
          </p:nvPr>
        </p:nvGraphicFramePr>
        <p:xfrm>
          <a:off x="5966085" y="2128602"/>
          <a:ext cx="5396459" cy="32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202899" y="970611"/>
            <a:ext cx="5786203" cy="46166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%  SEXO  MEDICINA Y ENFERMERÍA</a:t>
            </a:r>
            <a:endParaRPr lang="es-ES" sz="2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8" y="167975"/>
            <a:ext cx="2676525" cy="4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17" y="123004"/>
            <a:ext cx="2676525" cy="4857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02430" y="922016"/>
            <a:ext cx="6125028" cy="461665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EDAD MEDICINA Y ENFERMERÍA </a:t>
            </a:r>
            <a:endParaRPr lang="es-ES" sz="2400" b="1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2832258"/>
              </p:ext>
            </p:extLst>
          </p:nvPr>
        </p:nvGraphicFramePr>
        <p:xfrm>
          <a:off x="484011" y="2158584"/>
          <a:ext cx="5236838" cy="359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14999488"/>
              </p:ext>
            </p:extLst>
          </p:nvPr>
        </p:nvGraphicFramePr>
        <p:xfrm>
          <a:off x="6445772" y="2158584"/>
          <a:ext cx="5306518" cy="359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9678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7" y="123004"/>
            <a:ext cx="2676525" cy="4857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403272" y="4552042"/>
            <a:ext cx="7111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RECLAMACIONES</a:t>
            </a:r>
            <a:endParaRPr lang="es-ES" sz="4000" b="1" dirty="0"/>
          </a:p>
        </p:txBody>
      </p:sp>
    </p:spTree>
    <p:extLst>
      <p:ext uri="{BB962C8B-B14F-4D97-AF65-F5344CB8AC3E}">
        <p14:creationId xmlns="" xmlns:p14="http://schemas.microsoft.com/office/powerpoint/2010/main" val="4914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696453" y="370974"/>
            <a:ext cx="7087268" cy="523220"/>
          </a:xfrm>
          <a:prstGeom prst="rect">
            <a:avLst/>
          </a:prstGeom>
          <a:noFill/>
          <a:ln>
            <a:solidFill>
              <a:srgbClr val="CC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Reclamaciones Septiembre-Enero 2016 (EAP)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3891725909"/>
              </p:ext>
            </p:extLst>
          </p:nvPr>
        </p:nvGraphicFramePr>
        <p:xfrm>
          <a:off x="-113297" y="1636295"/>
          <a:ext cx="7572876" cy="4998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238289" y="1484301"/>
            <a:ext cx="3408279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u="sng" dirty="0" smtClean="0"/>
              <a:t>Dirección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Recursos materiales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Ausencia o escasez de personal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Aspectos </a:t>
            </a:r>
            <a:r>
              <a:rPr lang="es-ES" sz="1500" dirty="0" err="1" smtClean="0"/>
              <a:t>org</a:t>
            </a:r>
            <a:r>
              <a:rPr lang="es-ES" sz="1500" dirty="0" smtClean="0"/>
              <a:t>. del Centro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Falta de asistencia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Demora e información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="" xmlns:p14="http://schemas.microsoft.com/office/powerpoint/2010/main" val="4098725899"/>
              </p:ext>
            </p:extLst>
          </p:nvPr>
        </p:nvGraphicFramePr>
        <p:xfrm>
          <a:off x="7459579" y="3753482"/>
          <a:ext cx="4539916" cy="288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783721" y="6265936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Enero-Agosto 2015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0107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696453" y="370974"/>
            <a:ext cx="7087268" cy="523220"/>
          </a:xfrm>
          <a:prstGeom prst="rect">
            <a:avLst/>
          </a:prstGeom>
          <a:noFill/>
          <a:ln>
            <a:solidFill>
              <a:srgbClr val="CC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Reclamaciones Septiembre-Enero 2016 (EAP)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1805792848"/>
              </p:ext>
            </p:extLst>
          </p:nvPr>
        </p:nvGraphicFramePr>
        <p:xfrm>
          <a:off x="679116" y="11669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783721" y="1800648"/>
            <a:ext cx="34082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Disconformidad con la atención y/o </a:t>
            </a:r>
            <a:r>
              <a:rPr lang="es-ES" sz="1500" dirty="0" err="1" smtClean="0"/>
              <a:t>tratam</a:t>
            </a:r>
            <a:r>
              <a:rPr lang="es-ES" sz="1500" dirty="0" smtClean="0"/>
              <a:t>. recibido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Citaciones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Falta  asistencia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Demora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Suspensión acto imputable a personal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Disconformidad con aspectos regulados por normas.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Lista de espera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Trato personal incorrecto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9381957" y="1462094"/>
            <a:ext cx="1378857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Motivos</a:t>
            </a:r>
            <a:endParaRPr lang="es-E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015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696453" y="370974"/>
            <a:ext cx="7087268" cy="523220"/>
          </a:xfrm>
          <a:prstGeom prst="rect">
            <a:avLst/>
          </a:prstGeom>
          <a:noFill/>
          <a:ln>
            <a:solidFill>
              <a:srgbClr val="CC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Reclamaciones Septiembre-Enero 2016 (EAP)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="" xmlns:p14="http://schemas.microsoft.com/office/powerpoint/2010/main" val="552905065"/>
              </p:ext>
            </p:extLst>
          </p:nvPr>
        </p:nvGraphicFramePr>
        <p:xfrm>
          <a:off x="679116" y="116691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783721" y="1800648"/>
            <a:ext cx="34082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Disconformidad con la atención y/o </a:t>
            </a:r>
            <a:r>
              <a:rPr lang="es-ES" sz="1500" dirty="0" err="1" smtClean="0"/>
              <a:t>tratam</a:t>
            </a:r>
            <a:r>
              <a:rPr lang="es-ES" sz="1500" dirty="0" smtClean="0"/>
              <a:t>. recibido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Citaciones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Falta  asistencia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Demora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Suspensión acto imputable a personal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Disconformidad con aspectos regulados por normas.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Lista de espera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500" dirty="0" smtClean="0"/>
              <a:t>Trato personal incorrecto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546849" y="1314502"/>
            <a:ext cx="1378857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Motivos</a:t>
            </a:r>
            <a:endParaRPr lang="es-E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59890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5"/>
            <a:ext cx="2676525" cy="48577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4377872" y="4386942"/>
            <a:ext cx="711199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Actividad</a:t>
            </a:r>
            <a:r>
              <a:rPr lang="es-ES" sz="4000" b="1" dirty="0" smtClean="0"/>
              <a:t> </a:t>
            </a:r>
            <a:r>
              <a:rPr lang="es-ES" sz="3200" b="1" dirty="0" smtClean="0"/>
              <a:t>de</a:t>
            </a:r>
            <a:r>
              <a:rPr lang="es-ES" sz="4000" b="1" dirty="0" smtClean="0"/>
              <a:t> </a:t>
            </a:r>
            <a:r>
              <a:rPr lang="es-ES" sz="3200" b="1" dirty="0" smtClean="0"/>
              <a:t>Gestión</a:t>
            </a:r>
            <a:endParaRPr lang="es-E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417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5"/>
            <a:ext cx="2676525" cy="4857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13417" y="960762"/>
            <a:ext cx="79297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Agrupación geoestratégica de Centros de Salud</a:t>
            </a:r>
            <a:endParaRPr lang="es-ES" sz="28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318072" y="2070854"/>
            <a:ext cx="1188720" cy="369332"/>
          </a:xfrm>
          <a:prstGeom prst="rect">
            <a:avLst/>
          </a:prstGeom>
          <a:solidFill>
            <a:srgbClr val="CCFF66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Rurales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574178" y="2070854"/>
            <a:ext cx="11887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Urbanos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47811" y="3398519"/>
            <a:ext cx="1585527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Grupo Alburquerque 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94956" y="3427960"/>
            <a:ext cx="1340497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Grupo </a:t>
            </a:r>
          </a:p>
          <a:p>
            <a:pPr algn="ctr"/>
            <a:r>
              <a:rPr lang="es-ES" b="1" dirty="0" smtClean="0"/>
              <a:t>Jerez Cros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837094" y="3427960"/>
            <a:ext cx="1534993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Grupo </a:t>
            </a:r>
            <a:r>
              <a:rPr lang="es-ES" b="1" dirty="0" err="1" smtClean="0"/>
              <a:t>Alconchel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221103" y="3398519"/>
            <a:ext cx="1327692" cy="646331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Grupo</a:t>
            </a:r>
          </a:p>
          <a:p>
            <a:pPr algn="ctr"/>
            <a:r>
              <a:rPr lang="es-ES" b="1" dirty="0" smtClean="0"/>
              <a:t>Talavera</a:t>
            </a:r>
            <a:endParaRPr lang="es-ES" b="1" dirty="0"/>
          </a:p>
        </p:txBody>
      </p:sp>
      <p:cxnSp>
        <p:nvCxnSpPr>
          <p:cNvPr id="16" name="15 Conector angular"/>
          <p:cNvCxnSpPr>
            <a:stCxn id="7" idx="2"/>
            <a:endCxn id="11" idx="0"/>
          </p:cNvCxnSpPr>
          <p:nvPr/>
        </p:nvCxnSpPr>
        <p:spPr>
          <a:xfrm rot="5400000">
            <a:off x="2347338" y="1833424"/>
            <a:ext cx="958333" cy="21718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>
            <a:stCxn id="7" idx="2"/>
            <a:endCxn id="13" idx="0"/>
          </p:cNvCxnSpPr>
          <p:nvPr/>
        </p:nvCxnSpPr>
        <p:spPr>
          <a:xfrm rot="5400000">
            <a:off x="3264625" y="2780153"/>
            <a:ext cx="987774" cy="30784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angular"/>
          <p:cNvCxnSpPr>
            <a:stCxn id="7" idx="2"/>
            <a:endCxn id="12" idx="0"/>
          </p:cNvCxnSpPr>
          <p:nvPr/>
        </p:nvCxnSpPr>
        <p:spPr>
          <a:xfrm rot="16200000" flipH="1">
            <a:off x="4094931" y="2257686"/>
            <a:ext cx="987774" cy="135277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>
            <a:endCxn id="14" idx="0"/>
          </p:cNvCxnSpPr>
          <p:nvPr/>
        </p:nvCxnSpPr>
        <p:spPr>
          <a:xfrm>
            <a:off x="3858817" y="2919353"/>
            <a:ext cx="3026132" cy="4791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947811" y="4631722"/>
            <a:ext cx="1573030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Alburquerque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San Vicente 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La Roca</a:t>
            </a:r>
            <a:endParaRPr lang="es-ES" sz="14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837094" y="4633852"/>
            <a:ext cx="15349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1400" b="1" dirty="0" err="1" smtClean="0"/>
              <a:t>Alconchel</a:t>
            </a:r>
            <a:endParaRPr lang="es-ES" sz="1400" b="1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1400" b="1" dirty="0" smtClean="0"/>
              <a:t>Olivenza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s-ES" sz="1400" b="1" dirty="0" smtClean="0"/>
              <a:t>Villanueva Fr.</a:t>
            </a:r>
            <a:endParaRPr lang="es-ES" sz="14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4594956" y="4633852"/>
            <a:ext cx="134049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Jerez Cros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err="1" smtClean="0"/>
              <a:t>Barcarrota</a:t>
            </a:r>
            <a:endParaRPr lang="es-ES" sz="1400" b="1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Oliva Frontera</a:t>
            </a:r>
            <a:endParaRPr lang="es-ES" sz="1600" b="1" dirty="0"/>
          </a:p>
        </p:txBody>
      </p:sp>
      <p:sp>
        <p:nvSpPr>
          <p:cNvPr id="34" name="33 CuadroTexto"/>
          <p:cNvSpPr txBox="1"/>
          <p:nvPr/>
        </p:nvSpPr>
        <p:spPr>
          <a:xfrm>
            <a:off x="6218011" y="4431916"/>
            <a:ext cx="133387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Talavera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Montijo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err="1" smtClean="0"/>
              <a:t>Pueblonuevo</a:t>
            </a:r>
            <a:endParaRPr lang="es-ES" sz="1400" b="1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err="1" smtClean="0"/>
              <a:t>Gévora</a:t>
            </a:r>
            <a:endParaRPr lang="es-ES" sz="1400" b="1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400" b="1" dirty="0" smtClean="0"/>
              <a:t>Santa Marta</a:t>
            </a:r>
            <a:endParaRPr lang="es-ES" sz="1400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149207" y="3431642"/>
            <a:ext cx="2038662" cy="2169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Ciudad Jardín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Cerro Gordo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El Progreso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La Paz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San Fernando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San Roque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Suerte Saavedra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err="1" smtClean="0"/>
              <a:t>Valdepasillas</a:t>
            </a:r>
            <a:endParaRPr lang="es-ES" sz="1500" b="1" dirty="0" smtClean="0"/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s-ES" sz="1500" b="1" dirty="0" smtClean="0"/>
              <a:t>Zona Centro</a:t>
            </a:r>
            <a:endParaRPr lang="es-ES" sz="1500" b="1" dirty="0"/>
          </a:p>
        </p:txBody>
      </p:sp>
      <p:cxnSp>
        <p:nvCxnSpPr>
          <p:cNvPr id="42" name="Conector recto de flecha 41"/>
          <p:cNvCxnSpPr>
            <a:stCxn id="10" idx="2"/>
            <a:endCxn id="40" idx="0"/>
          </p:cNvCxnSpPr>
          <p:nvPr/>
        </p:nvCxnSpPr>
        <p:spPr>
          <a:xfrm>
            <a:off x="9168538" y="2440186"/>
            <a:ext cx="0" cy="99145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>
            <a:stCxn id="11" idx="2"/>
          </p:cNvCxnSpPr>
          <p:nvPr/>
        </p:nvCxnSpPr>
        <p:spPr>
          <a:xfrm>
            <a:off x="1740575" y="4044850"/>
            <a:ext cx="14956" cy="52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13" idx="2"/>
            <a:endCxn id="31" idx="0"/>
          </p:cNvCxnSpPr>
          <p:nvPr/>
        </p:nvCxnSpPr>
        <p:spPr>
          <a:xfrm>
            <a:off x="3604591" y="4074291"/>
            <a:ext cx="0" cy="55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12" idx="2"/>
            <a:endCxn id="33" idx="0"/>
          </p:cNvCxnSpPr>
          <p:nvPr/>
        </p:nvCxnSpPr>
        <p:spPr>
          <a:xfrm>
            <a:off x="5265205" y="4074291"/>
            <a:ext cx="0" cy="55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stCxn id="14" idx="2"/>
            <a:endCxn id="34" idx="0"/>
          </p:cNvCxnSpPr>
          <p:nvPr/>
        </p:nvCxnSpPr>
        <p:spPr>
          <a:xfrm>
            <a:off x="6884949" y="4044850"/>
            <a:ext cx="0" cy="387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417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46273" y="1346224"/>
            <a:ext cx="2366809" cy="492983"/>
          </a:xfrm>
          <a:solidFill>
            <a:srgbClr val="FFFF99"/>
          </a:solidFill>
          <a:ln>
            <a:noFill/>
          </a:ln>
          <a:effectLst/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s-ES" sz="3600" b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239000" y="394959"/>
            <a:ext cx="4230019" cy="4852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días de Gestión…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89" y="2550715"/>
            <a:ext cx="1913481" cy="2495844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3875786" y="1839207"/>
            <a:ext cx="6726427" cy="470898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</a:rPr>
              <a:t>Introducción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</a:rPr>
              <a:t>Recursos estructurales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</a:rPr>
              <a:t>Recursos humanos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ES" sz="3200" b="1" dirty="0" smtClean="0">
                <a:solidFill>
                  <a:srgbClr val="002060"/>
                </a:solidFill>
              </a:rPr>
              <a:t>Actividad de Gestión:</a:t>
            </a:r>
          </a:p>
          <a:p>
            <a:pPr marL="2159000" lvl="1" indent="-723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002060"/>
                </a:solidFill>
              </a:rPr>
              <a:t>Administrativa</a:t>
            </a:r>
          </a:p>
          <a:p>
            <a:pPr marL="2159000" lvl="1" indent="-72390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es-ES" sz="3000" b="1" dirty="0" smtClean="0">
                <a:solidFill>
                  <a:srgbClr val="002060"/>
                </a:solidFill>
              </a:rPr>
              <a:t>Proyecto de Área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7" y="277812"/>
            <a:ext cx="4018559" cy="729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8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2819399" y="680710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Dirección de Atención Primaria</a:t>
            </a:r>
            <a:endParaRPr lang="es-ES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5"/>
            <a:ext cx="2676525" cy="4857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60351" y="1586754"/>
            <a:ext cx="11547495" cy="4144662"/>
            <a:chOff x="360351" y="1586754"/>
            <a:chExt cx="11547495" cy="4144662"/>
          </a:xfrm>
        </p:grpSpPr>
        <p:sp>
          <p:nvSpPr>
            <p:cNvPr id="3" name="Forma libre 2"/>
            <p:cNvSpPr/>
            <p:nvPr/>
          </p:nvSpPr>
          <p:spPr>
            <a:xfrm>
              <a:off x="8976559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1954191" y="316889"/>
                  </a:lnTo>
                  <a:lnTo>
                    <a:pt x="1954191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bre 5"/>
            <p:cNvSpPr/>
            <p:nvPr/>
          </p:nvSpPr>
          <p:spPr>
            <a:xfrm>
              <a:off x="8930839" y="4082346"/>
              <a:ext cx="91440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7022368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54191" y="0"/>
                  </a:moveTo>
                  <a:lnTo>
                    <a:pt x="1954191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6045272" y="2602046"/>
              <a:ext cx="2931287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2931287" y="316889"/>
                  </a:lnTo>
                  <a:lnTo>
                    <a:pt x="2931287" y="46500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3113985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1954191" y="316889"/>
                  </a:lnTo>
                  <a:lnTo>
                    <a:pt x="1954191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3053267" y="4082346"/>
              <a:ext cx="91440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717" y="0"/>
                  </a:moveTo>
                  <a:lnTo>
                    <a:pt x="60717" y="316889"/>
                  </a:lnTo>
                  <a:lnTo>
                    <a:pt x="45720" y="316889"/>
                  </a:lnTo>
                  <a:lnTo>
                    <a:pt x="4572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1159793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54191" y="0"/>
                  </a:moveTo>
                  <a:lnTo>
                    <a:pt x="1954191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 12"/>
            <p:cNvSpPr/>
            <p:nvPr/>
          </p:nvSpPr>
          <p:spPr>
            <a:xfrm>
              <a:off x="3113985" y="2602046"/>
              <a:ext cx="2931287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31287" y="0"/>
                  </a:moveTo>
                  <a:lnTo>
                    <a:pt x="2931287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redondeado 13"/>
            <p:cNvSpPr/>
            <p:nvPr/>
          </p:nvSpPr>
          <p:spPr>
            <a:xfrm>
              <a:off x="5245830" y="15867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libre 14"/>
            <p:cNvSpPr/>
            <p:nvPr/>
          </p:nvSpPr>
          <p:spPr>
            <a:xfrm>
              <a:off x="5423484" y="17555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77" tIns="121177" rIns="121177" bIns="1211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GESTIÓN</a:t>
              </a:r>
              <a:endParaRPr lang="es-ES" sz="2400" b="1" kern="1200" dirty="0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2314543" y="30670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libre 16"/>
            <p:cNvSpPr/>
            <p:nvPr/>
          </p:nvSpPr>
          <p:spPr>
            <a:xfrm>
              <a:off x="2492197" y="32358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Actividad Administrativa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60351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bre 18"/>
            <p:cNvSpPr/>
            <p:nvPr/>
          </p:nvSpPr>
          <p:spPr>
            <a:xfrm>
              <a:off x="538005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Planificar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Organizar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299545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libre 20"/>
            <p:cNvSpPr/>
            <p:nvPr/>
          </p:nvSpPr>
          <p:spPr>
            <a:xfrm>
              <a:off x="2477199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Dirigir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Controlar 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4268734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libre 22"/>
            <p:cNvSpPr/>
            <p:nvPr/>
          </p:nvSpPr>
          <p:spPr>
            <a:xfrm>
              <a:off x="4446388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Resolver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Suministrar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8177117" y="30670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8354771" y="32358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Actividad Proyecto Área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6222926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libre 26"/>
            <p:cNvSpPr/>
            <p:nvPr/>
          </p:nvSpPr>
          <p:spPr>
            <a:xfrm>
              <a:off x="6400580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Análisis de la situación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8177117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orma libre 28"/>
            <p:cNvSpPr/>
            <p:nvPr/>
          </p:nvSpPr>
          <p:spPr>
            <a:xfrm>
              <a:off x="8354771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Formulación Objetivos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10131309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a libre 30"/>
            <p:cNvSpPr/>
            <p:nvPr/>
          </p:nvSpPr>
          <p:spPr>
            <a:xfrm>
              <a:off x="10308963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0" kern="1200" dirty="0" smtClean="0">
                  <a:solidFill>
                    <a:schemeClr val="tx1"/>
                  </a:solidFill>
                </a:rPr>
                <a:t>Plan de Intervención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20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 flipH="1">
            <a:off x="8289563" y="5561351"/>
            <a:ext cx="29978" cy="389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942146332"/>
              </p:ext>
            </p:extLst>
          </p:nvPr>
        </p:nvGraphicFramePr>
        <p:xfrm>
          <a:off x="350157" y="0"/>
          <a:ext cx="11633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9845"/>
            <a:ext cx="2676525" cy="485775"/>
          </a:xfrm>
          <a:prstGeom prst="rect">
            <a:avLst/>
          </a:prstGeom>
        </p:spPr>
      </p:pic>
      <p:cxnSp>
        <p:nvCxnSpPr>
          <p:cNvPr id="3" name="Conector angular 2"/>
          <p:cNvCxnSpPr/>
          <p:nvPr/>
        </p:nvCxnSpPr>
        <p:spPr>
          <a:xfrm flipV="1">
            <a:off x="4813300" y="4546600"/>
            <a:ext cx="1371600" cy="139700"/>
          </a:xfrm>
          <a:prstGeom prst="bentConnector3">
            <a:avLst>
              <a:gd name="adj1" fmla="val 9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430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5"/>
            <a:ext cx="2676525" cy="485775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50371" y="1113225"/>
            <a:ext cx="11733675" cy="4172317"/>
            <a:chOff x="360351" y="1586754"/>
            <a:chExt cx="11547495" cy="4172317"/>
          </a:xfrm>
        </p:grpSpPr>
        <p:sp>
          <p:nvSpPr>
            <p:cNvPr id="3" name="Forma libre 2"/>
            <p:cNvSpPr/>
            <p:nvPr/>
          </p:nvSpPr>
          <p:spPr>
            <a:xfrm>
              <a:off x="8976559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1954191" y="316889"/>
                  </a:lnTo>
                  <a:lnTo>
                    <a:pt x="1954191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bre 5"/>
            <p:cNvSpPr/>
            <p:nvPr/>
          </p:nvSpPr>
          <p:spPr>
            <a:xfrm>
              <a:off x="8930839" y="4082346"/>
              <a:ext cx="91440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7022368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54191" y="0"/>
                  </a:moveTo>
                  <a:lnTo>
                    <a:pt x="1954191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6045272" y="2602046"/>
              <a:ext cx="2931287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2931287" y="316889"/>
                  </a:lnTo>
                  <a:lnTo>
                    <a:pt x="2931287" y="46500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 9"/>
            <p:cNvSpPr/>
            <p:nvPr/>
          </p:nvSpPr>
          <p:spPr>
            <a:xfrm>
              <a:off x="3113985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16889"/>
                  </a:lnTo>
                  <a:lnTo>
                    <a:pt x="1954191" y="316889"/>
                  </a:lnTo>
                  <a:lnTo>
                    <a:pt x="1954191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bre 10"/>
            <p:cNvSpPr/>
            <p:nvPr/>
          </p:nvSpPr>
          <p:spPr>
            <a:xfrm>
              <a:off x="3053267" y="4082346"/>
              <a:ext cx="91440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0717" y="0"/>
                  </a:moveTo>
                  <a:lnTo>
                    <a:pt x="60717" y="316889"/>
                  </a:lnTo>
                  <a:lnTo>
                    <a:pt x="45720" y="316889"/>
                  </a:lnTo>
                  <a:lnTo>
                    <a:pt x="4572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1159793" y="4082346"/>
              <a:ext cx="1954191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54191" y="0"/>
                  </a:moveTo>
                  <a:lnTo>
                    <a:pt x="1954191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bre 12"/>
            <p:cNvSpPr/>
            <p:nvPr/>
          </p:nvSpPr>
          <p:spPr>
            <a:xfrm>
              <a:off x="3113985" y="2602046"/>
              <a:ext cx="2931287" cy="4650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931287" y="0"/>
                  </a:moveTo>
                  <a:lnTo>
                    <a:pt x="2931287" y="316889"/>
                  </a:lnTo>
                  <a:lnTo>
                    <a:pt x="0" y="316889"/>
                  </a:lnTo>
                  <a:lnTo>
                    <a:pt x="0" y="465008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redondeado 13"/>
            <p:cNvSpPr/>
            <p:nvPr/>
          </p:nvSpPr>
          <p:spPr>
            <a:xfrm>
              <a:off x="5245830" y="15867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libre 14"/>
            <p:cNvSpPr/>
            <p:nvPr/>
          </p:nvSpPr>
          <p:spPr>
            <a:xfrm>
              <a:off x="4820159" y="1711576"/>
              <a:ext cx="2450224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177" tIns="121177" rIns="121177" bIns="1211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Actividad Proyecto de Área</a:t>
              </a:r>
              <a:endParaRPr lang="es-ES" sz="2400" b="1" kern="1200" dirty="0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2314543" y="30670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libre 16"/>
            <p:cNvSpPr/>
            <p:nvPr/>
          </p:nvSpPr>
          <p:spPr>
            <a:xfrm>
              <a:off x="2492197" y="32358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Actividad </a:t>
              </a:r>
              <a:r>
                <a:rPr lang="es-ES" b="1" dirty="0">
                  <a:solidFill>
                    <a:schemeClr val="tx1"/>
                  </a:solidFill>
                </a:rPr>
                <a:t>e</a:t>
              </a:r>
              <a:r>
                <a:rPr lang="es-ES" sz="1800" b="1" kern="1200" dirty="0" smtClean="0">
                  <a:solidFill>
                    <a:schemeClr val="tx1"/>
                  </a:solidFill>
                </a:rPr>
                <a:t>n Gerencia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8 reuniones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360351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bre 18"/>
            <p:cNvSpPr/>
            <p:nvPr/>
          </p:nvSpPr>
          <p:spPr>
            <a:xfrm>
              <a:off x="456677" y="4743780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</a:rPr>
                <a:t>Marco Conceptual</a:t>
              </a:r>
              <a:endParaRPr lang="es-ES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2263209" y="4547354"/>
              <a:ext cx="1635219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libre 20"/>
            <p:cNvSpPr/>
            <p:nvPr/>
          </p:nvSpPr>
          <p:spPr>
            <a:xfrm>
              <a:off x="2410869" y="4716125"/>
              <a:ext cx="1761540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b="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Objetivos: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tx1"/>
                  </a:solidFill>
                </a:rPr>
                <a:t>“</a:t>
              </a:r>
              <a:r>
                <a:rPr lang="es-ES" b="1" dirty="0" err="1" smtClean="0">
                  <a:solidFill>
                    <a:schemeClr val="tx1"/>
                  </a:solidFill>
                </a:rPr>
                <a:t>Brainstorming</a:t>
              </a:r>
              <a:r>
                <a:rPr lang="es-ES" b="1" dirty="0" smtClean="0">
                  <a:solidFill>
                    <a:schemeClr val="tx1"/>
                  </a:solidFill>
                </a:rPr>
                <a:t>”</a:t>
              </a:r>
              <a:endParaRPr lang="es-ES" b="1" dirty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b="0" kern="1200" dirty="0" smtClean="0">
                <a:solidFill>
                  <a:schemeClr val="tx1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4268734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libre 22"/>
            <p:cNvSpPr/>
            <p:nvPr/>
          </p:nvSpPr>
          <p:spPr>
            <a:xfrm>
              <a:off x="4446388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Seminarios: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tx1"/>
                  </a:solidFill>
                </a:rPr>
                <a:t>Metodología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8177117" y="3067054"/>
              <a:ext cx="1598883" cy="101529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libre 24"/>
            <p:cNvSpPr/>
            <p:nvPr/>
          </p:nvSpPr>
          <p:spPr>
            <a:xfrm>
              <a:off x="8354771" y="3235825"/>
              <a:ext cx="1954192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Actividad Centros de Pilotaje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6222926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libre 26"/>
            <p:cNvSpPr/>
            <p:nvPr/>
          </p:nvSpPr>
          <p:spPr>
            <a:xfrm>
              <a:off x="6400580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Trabajo de campo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tx1"/>
                  </a:solidFill>
                </a:rPr>
                <a:t>5 reunione</a:t>
              </a:r>
              <a:r>
                <a:rPr lang="es-ES" dirty="0" smtClean="0">
                  <a:solidFill>
                    <a:schemeClr val="tx1"/>
                  </a:solidFill>
                </a:rPr>
                <a:t>s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8177117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orma libre 28"/>
            <p:cNvSpPr/>
            <p:nvPr/>
          </p:nvSpPr>
          <p:spPr>
            <a:xfrm>
              <a:off x="8354771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Reuniones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tx1"/>
                  </a:solidFill>
                </a:rPr>
                <a:t>Alcaldes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4 reunione</a:t>
              </a:r>
              <a:r>
                <a:rPr lang="es-ES" sz="1800" b="0" kern="1200" dirty="0" smtClean="0">
                  <a:solidFill>
                    <a:schemeClr val="tx1"/>
                  </a:solidFill>
                </a:rPr>
                <a:t>s</a:t>
              </a:r>
              <a:endParaRPr lang="es-ES" sz="1800" b="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ángulo redondeado 29"/>
            <p:cNvSpPr/>
            <p:nvPr/>
          </p:nvSpPr>
          <p:spPr>
            <a:xfrm>
              <a:off x="10131309" y="4547354"/>
              <a:ext cx="1598883" cy="1015291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orma libre 30"/>
            <p:cNvSpPr/>
            <p:nvPr/>
          </p:nvSpPr>
          <p:spPr>
            <a:xfrm>
              <a:off x="10308963" y="4716125"/>
              <a:ext cx="1598883" cy="1015291"/>
            </a:xfrm>
            <a:custGeom>
              <a:avLst/>
              <a:gdLst>
                <a:gd name="connsiteX0" fmla="*/ 0 w 1598883"/>
                <a:gd name="connsiteY0" fmla="*/ 101529 h 1015291"/>
                <a:gd name="connsiteX1" fmla="*/ 101529 w 1598883"/>
                <a:gd name="connsiteY1" fmla="*/ 0 h 1015291"/>
                <a:gd name="connsiteX2" fmla="*/ 1497354 w 1598883"/>
                <a:gd name="connsiteY2" fmla="*/ 0 h 1015291"/>
                <a:gd name="connsiteX3" fmla="*/ 1598883 w 1598883"/>
                <a:gd name="connsiteY3" fmla="*/ 101529 h 1015291"/>
                <a:gd name="connsiteX4" fmla="*/ 1598883 w 1598883"/>
                <a:gd name="connsiteY4" fmla="*/ 913762 h 1015291"/>
                <a:gd name="connsiteX5" fmla="*/ 1497354 w 1598883"/>
                <a:gd name="connsiteY5" fmla="*/ 1015291 h 1015291"/>
                <a:gd name="connsiteX6" fmla="*/ 101529 w 1598883"/>
                <a:gd name="connsiteY6" fmla="*/ 1015291 h 1015291"/>
                <a:gd name="connsiteX7" fmla="*/ 0 w 1598883"/>
                <a:gd name="connsiteY7" fmla="*/ 913762 h 1015291"/>
                <a:gd name="connsiteX8" fmla="*/ 0 w 1598883"/>
                <a:gd name="connsiteY8" fmla="*/ 101529 h 10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8883" h="1015291">
                  <a:moveTo>
                    <a:pt x="0" y="101529"/>
                  </a:moveTo>
                  <a:cubicBezTo>
                    <a:pt x="0" y="45456"/>
                    <a:pt x="45456" y="0"/>
                    <a:pt x="101529" y="0"/>
                  </a:cubicBezTo>
                  <a:lnTo>
                    <a:pt x="1497354" y="0"/>
                  </a:lnTo>
                  <a:cubicBezTo>
                    <a:pt x="1553427" y="0"/>
                    <a:pt x="1598883" y="45456"/>
                    <a:pt x="1598883" y="101529"/>
                  </a:cubicBezTo>
                  <a:lnTo>
                    <a:pt x="1598883" y="913762"/>
                  </a:lnTo>
                  <a:cubicBezTo>
                    <a:pt x="1598883" y="969835"/>
                    <a:pt x="1553427" y="1015291"/>
                    <a:pt x="1497354" y="1015291"/>
                  </a:cubicBezTo>
                  <a:lnTo>
                    <a:pt x="101529" y="1015291"/>
                  </a:lnTo>
                  <a:cubicBezTo>
                    <a:pt x="45456" y="1015291"/>
                    <a:pt x="0" y="969835"/>
                    <a:pt x="0" y="913762"/>
                  </a:cubicBezTo>
                  <a:lnTo>
                    <a:pt x="0" y="101529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317" tIns="98317" rIns="98317" bIns="9831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tx1"/>
                  </a:solidFill>
                </a:rPr>
                <a:t>Reuniones </a:t>
              </a:r>
              <a:r>
                <a:rPr lang="es-ES" b="1" dirty="0" err="1" smtClean="0">
                  <a:solidFill>
                    <a:schemeClr val="tx1"/>
                  </a:solidFill>
                </a:rPr>
                <a:t>Cord</a:t>
              </a:r>
              <a:r>
                <a:rPr lang="es-ES" b="1" dirty="0" smtClean="0">
                  <a:solidFill>
                    <a:schemeClr val="tx1"/>
                  </a:solidFill>
                </a:rPr>
                <a:t>/</a:t>
              </a:r>
              <a:r>
                <a:rPr lang="es-ES" b="1" dirty="0" err="1" smtClean="0">
                  <a:solidFill>
                    <a:schemeClr val="tx1"/>
                  </a:solidFill>
                </a:rPr>
                <a:t>Resp</a:t>
              </a:r>
              <a:r>
                <a:rPr lang="es-ES" b="1" dirty="0" smtClean="0">
                  <a:solidFill>
                    <a:schemeClr val="tx1"/>
                  </a:solidFill>
                </a:rPr>
                <a:t>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 smtClean="0">
                  <a:solidFill>
                    <a:schemeClr val="tx1"/>
                  </a:solidFill>
                </a:rPr>
                <a:t>6 reuniones</a:t>
              </a:r>
              <a:endParaRPr lang="es-ES" sz="1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1396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845"/>
            <a:ext cx="2676525" cy="4857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8937"/>
            <a:ext cx="12192000" cy="365564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4491" y="5644927"/>
            <a:ext cx="10538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>
                <a:solidFill>
                  <a:srgbClr val="002060"/>
                </a:solidFill>
              </a:rPr>
              <a:t>De Ítaca han surgido todos nuestros sueños y de donde quizá, y decimos quizá, seguirán surgiendo</a:t>
            </a:r>
            <a:r>
              <a:rPr lang="es-ES" sz="2000" i="1" dirty="0" smtClean="0">
                <a:solidFill>
                  <a:srgbClr val="002060"/>
                </a:solidFill>
              </a:rPr>
              <a:t>. </a:t>
            </a:r>
            <a:endParaRPr lang="es-ES" sz="2000" i="1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699230" y="5273933"/>
            <a:ext cx="164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Milo Manara. 2007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="" xmlns:p14="http://schemas.microsoft.com/office/powerpoint/2010/main" val="32221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845"/>
            <a:ext cx="2676525" cy="48577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4/4c/Ithaki-Vathy.jpg/800px-Ithaki-Vat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51" y="939747"/>
            <a:ext cx="11035096" cy="54232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005" y="1964847"/>
            <a:ext cx="1983542" cy="920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1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756" y="193174"/>
            <a:ext cx="4089484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9296807"/>
              </p:ext>
            </p:extLst>
          </p:nvPr>
        </p:nvGraphicFramePr>
        <p:xfrm>
          <a:off x="4744453" y="2276279"/>
          <a:ext cx="6932194" cy="260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1552"/>
                <a:gridCol w="1504990"/>
                <a:gridCol w="1595652"/>
              </a:tblGrid>
              <a:tr h="52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Españoles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Extranjeros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Varones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129.586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4.676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Mujeres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133.968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4.254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Total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263.824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8.930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Población total Área Salud de Badajoz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272.754 hab.</a:t>
                      </a:r>
                      <a:endParaRPr lang="es-E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906879" y="4878074"/>
            <a:ext cx="2294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INE (</a:t>
            </a:r>
            <a:r>
              <a:rPr lang="es-ES" sz="1400" dirty="0" smtClean="0"/>
              <a:t>1/01/14)</a:t>
            </a:r>
            <a:endParaRPr lang="es-ES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744453" y="713772"/>
            <a:ext cx="676976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Población</a:t>
            </a:r>
            <a:endParaRPr lang="es-ES" sz="3200" b="1" dirty="0"/>
          </a:p>
        </p:txBody>
      </p:sp>
      <p:sp>
        <p:nvSpPr>
          <p:cNvPr id="11" name="Rectángulo 10"/>
          <p:cNvSpPr/>
          <p:nvPr/>
        </p:nvSpPr>
        <p:spPr>
          <a:xfrm>
            <a:off x="892050" y="584200"/>
            <a:ext cx="3492500" cy="3048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301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1687" y="816483"/>
            <a:ext cx="6886659" cy="559301"/>
          </a:xfr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Pirámide de Población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8749" y="1683657"/>
            <a:ext cx="6258362" cy="448949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95" y="330708"/>
            <a:ext cx="2676525" cy="4857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157111" y="2912743"/>
            <a:ext cx="32380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Indice</a:t>
            </a:r>
            <a:r>
              <a:rPr lang="es-ES" dirty="0" smtClean="0"/>
              <a:t> Fritz: 64,3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Sundbarg</a:t>
            </a:r>
            <a:r>
              <a:rPr lang="es-ES" dirty="0" smtClean="0"/>
              <a:t>: Dependencia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Indice</a:t>
            </a:r>
            <a:r>
              <a:rPr lang="es-ES" dirty="0" smtClean="0"/>
              <a:t> de vejez: 0,81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 smtClean="0"/>
              <a:t>Sobreenvejecimiento</a:t>
            </a:r>
            <a:r>
              <a:rPr lang="es-ES" dirty="0" smtClean="0"/>
              <a:t>: 21,5%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4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720" y="3718561"/>
            <a:ext cx="7256780" cy="726439"/>
          </a:xfrm>
          <a:solidFill>
            <a:srgbClr val="FFFF00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</a:t>
            </a: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ESTRUCTURALES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5" y="330708"/>
            <a:ext cx="2676525" cy="4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-850900"/>
            <a:ext cx="4775200" cy="756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adroTexto 8"/>
          <p:cNvSpPr txBox="1"/>
          <p:nvPr/>
        </p:nvSpPr>
        <p:spPr>
          <a:xfrm>
            <a:off x="4851400" y="393700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Recursos Estructurales</a:t>
            </a:r>
            <a:endParaRPr lang="es-ES" sz="28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2970323889"/>
              </p:ext>
            </p:extLst>
          </p:nvPr>
        </p:nvGraphicFramePr>
        <p:xfrm>
          <a:off x="4851400" y="1536700"/>
          <a:ext cx="66548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37" y="150812"/>
            <a:ext cx="2676525" cy="4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7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3" y="-863600"/>
            <a:ext cx="4587207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uadroTexto 8"/>
          <p:cNvSpPr txBox="1"/>
          <p:nvPr/>
        </p:nvSpPr>
        <p:spPr>
          <a:xfrm>
            <a:off x="4851400" y="393700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Zonas Básicas de Salud:  Dispersión</a:t>
            </a:r>
            <a:endParaRPr lang="es-ES" sz="28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3284242868"/>
              </p:ext>
            </p:extLst>
          </p:nvPr>
        </p:nvGraphicFramePr>
        <p:xfrm>
          <a:off x="5026693" y="1143000"/>
          <a:ext cx="6278814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2754679"/>
              </p:ext>
            </p:extLst>
          </p:nvPr>
        </p:nvGraphicFramePr>
        <p:xfrm>
          <a:off x="5026693" y="1930399"/>
          <a:ext cx="6007100" cy="398780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07649"/>
                <a:gridCol w="2099451"/>
              </a:tblGrid>
              <a:tr h="484483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ISOCRONAS</a:t>
                      </a:r>
                      <a:r>
                        <a:rPr lang="es-ES" sz="24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ZBS </a:t>
                      </a:r>
                      <a:r>
                        <a:rPr lang="es-ES" sz="2800" kern="12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Rurales</a:t>
                      </a:r>
                      <a:endParaRPr lang="es-ES" sz="1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61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Oliva de la 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Frontera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1h 24m.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53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Jerez de los Caballeros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1h 11m.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</a:tr>
              <a:tr h="3999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Villanueva del Fresno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1h 19m.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945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San Vicente de Alcántara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1h 6m.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</a:tr>
              <a:tr h="3952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Alburquerque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51 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78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Barcarrota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46 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 err="1">
                          <a:solidFill>
                            <a:schemeClr val="tx1"/>
                          </a:solidFill>
                          <a:effectLst/>
                        </a:rPr>
                        <a:t>Alconchel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44 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82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Santa Marta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42 m.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CCFF33"/>
                    </a:solidFill>
                  </a:tcPr>
                </a:tc>
              </a:tr>
              <a:tr h="39411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Resto </a:t>
                      </a: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s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Aprox. 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30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ó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&lt;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750"/>
            <a:ext cx="2676525" cy="48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4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Conector recto de flecha 182"/>
          <p:cNvCxnSpPr>
            <a:stCxn id="17" idx="0"/>
          </p:cNvCxnSpPr>
          <p:nvPr/>
        </p:nvCxnSpPr>
        <p:spPr>
          <a:xfrm flipH="1" flipV="1">
            <a:off x="10484837" y="4335163"/>
            <a:ext cx="5364" cy="228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ángulo redondeado 49"/>
          <p:cNvSpPr/>
          <p:nvPr/>
        </p:nvSpPr>
        <p:spPr>
          <a:xfrm>
            <a:off x="6996120" y="5555524"/>
            <a:ext cx="1868068" cy="6513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Rectángulo redondeado 107"/>
          <p:cNvSpPr/>
          <p:nvPr/>
        </p:nvSpPr>
        <p:spPr>
          <a:xfrm>
            <a:off x="9588499" y="5550655"/>
            <a:ext cx="1803402" cy="65134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1713998" y="1495412"/>
            <a:ext cx="2209800" cy="804113"/>
          </a:xfrm>
          <a:prstGeom prst="roundRect">
            <a:avLst/>
          </a:prstGeom>
          <a:solidFill>
            <a:srgbClr val="0066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rgbClr val="FFFF99"/>
                </a:solidFill>
              </a:rPr>
              <a:t>EAP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49" name="Rectángulo redondeado 48"/>
          <p:cNvSpPr/>
          <p:nvPr/>
        </p:nvSpPr>
        <p:spPr>
          <a:xfrm>
            <a:off x="3087437" y="4640209"/>
            <a:ext cx="1712827" cy="651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822742" y="375363"/>
            <a:ext cx="66294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Unidades Funcionales</a:t>
            </a:r>
            <a:endParaRPr lang="es-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17" y="123004"/>
            <a:ext cx="2676525" cy="485775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7927471" y="1569120"/>
            <a:ext cx="2352681" cy="806305"/>
          </a:xfrm>
          <a:prstGeom prst="roundRect">
            <a:avLst/>
          </a:prstGeom>
          <a:solidFill>
            <a:srgbClr val="CC33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FF99"/>
                </a:solidFill>
              </a:rPr>
              <a:t>UNIDADES DE APOYO</a:t>
            </a:r>
            <a:endParaRPr lang="es-ES" sz="2400" b="1" dirty="0">
              <a:solidFill>
                <a:srgbClr val="FFFF99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0018" y="2814567"/>
            <a:ext cx="1759037" cy="602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/>
          <p:cNvSpPr/>
          <p:nvPr/>
        </p:nvSpPr>
        <p:spPr>
          <a:xfrm>
            <a:off x="770018" y="3690237"/>
            <a:ext cx="1759785" cy="62265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redondeado 11"/>
          <p:cNvSpPr/>
          <p:nvPr/>
        </p:nvSpPr>
        <p:spPr>
          <a:xfrm>
            <a:off x="7024602" y="2818928"/>
            <a:ext cx="1868069" cy="6469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/>
          <p:cNvSpPr/>
          <p:nvPr/>
        </p:nvSpPr>
        <p:spPr>
          <a:xfrm>
            <a:off x="3062037" y="2802447"/>
            <a:ext cx="1738564" cy="602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/>
          <p:cNvSpPr/>
          <p:nvPr/>
        </p:nvSpPr>
        <p:spPr>
          <a:xfrm>
            <a:off x="3087437" y="3670449"/>
            <a:ext cx="1713164" cy="63535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9588500" y="2804794"/>
            <a:ext cx="1803401" cy="6611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9588500" y="3777919"/>
            <a:ext cx="1803401" cy="5449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770018" y="4566906"/>
            <a:ext cx="1759785" cy="6477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9588500" y="4563997"/>
            <a:ext cx="1803401" cy="6732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angular 19"/>
          <p:cNvCxnSpPr>
            <a:stCxn id="3" idx="2"/>
            <a:endCxn id="10" idx="0"/>
          </p:cNvCxnSpPr>
          <p:nvPr/>
        </p:nvCxnSpPr>
        <p:spPr>
          <a:xfrm rot="5400000">
            <a:off x="1976697" y="1972366"/>
            <a:ext cx="515042" cy="11693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/>
          <p:nvPr/>
        </p:nvCxnSpPr>
        <p:spPr>
          <a:xfrm rot="16200000" flipH="1">
            <a:off x="3123648" y="1994776"/>
            <a:ext cx="502922" cy="1112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10" idx="2"/>
            <a:endCxn id="11" idx="0"/>
          </p:cNvCxnSpPr>
          <p:nvPr/>
        </p:nvCxnSpPr>
        <p:spPr>
          <a:xfrm>
            <a:off x="1649537" y="3416656"/>
            <a:ext cx="374" cy="27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1" idx="2"/>
            <a:endCxn id="5" idx="0"/>
          </p:cNvCxnSpPr>
          <p:nvPr/>
        </p:nvCxnSpPr>
        <p:spPr>
          <a:xfrm>
            <a:off x="1649911" y="4312891"/>
            <a:ext cx="0" cy="25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3224884" y="2900162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UBA pediátrica</a:t>
            </a:r>
            <a:endParaRPr lang="es-ES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914231" y="2898553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UBA adultos</a:t>
            </a:r>
            <a:endParaRPr lang="es-ES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935121" y="3803926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Matrona</a:t>
            </a:r>
            <a:endParaRPr lang="es-ES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855913" y="4713711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Trabajo Social</a:t>
            </a:r>
            <a:endParaRPr lang="es-ES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3354808" y="3771611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Fisioterapia</a:t>
            </a:r>
            <a:endParaRPr lang="es-ES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10106602" y="2940964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USM</a:t>
            </a:r>
            <a:endParaRPr lang="es-ES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7516728" y="2967458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USBD</a:t>
            </a:r>
            <a:endParaRPr lang="es-ES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7385881" y="5638567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UME/VIR</a:t>
            </a:r>
            <a:endParaRPr lang="es-ES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3271755" y="4734904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Farmacéutico</a:t>
            </a:r>
            <a:endParaRPr lang="es-ES" b="1" dirty="0"/>
          </a:p>
        </p:txBody>
      </p:sp>
      <p:sp>
        <p:nvSpPr>
          <p:cNvPr id="51" name="Rectángulo redondeado 50"/>
          <p:cNvSpPr/>
          <p:nvPr/>
        </p:nvSpPr>
        <p:spPr>
          <a:xfrm>
            <a:off x="6962272" y="4585927"/>
            <a:ext cx="1930399" cy="65134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redondeado 51"/>
          <p:cNvSpPr/>
          <p:nvPr/>
        </p:nvSpPr>
        <p:spPr>
          <a:xfrm>
            <a:off x="758071" y="5541757"/>
            <a:ext cx="1805909" cy="65134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/>
          <p:cNvSpPr/>
          <p:nvPr/>
        </p:nvSpPr>
        <p:spPr>
          <a:xfrm>
            <a:off x="3098466" y="5550655"/>
            <a:ext cx="1702135" cy="651342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redondeado 53"/>
          <p:cNvSpPr/>
          <p:nvPr/>
        </p:nvSpPr>
        <p:spPr>
          <a:xfrm>
            <a:off x="7024602" y="3764232"/>
            <a:ext cx="1868069" cy="558663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CuadroTexto 66"/>
          <p:cNvSpPr txBox="1"/>
          <p:nvPr/>
        </p:nvSpPr>
        <p:spPr>
          <a:xfrm>
            <a:off x="852069" y="5622444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Veterinario</a:t>
            </a:r>
            <a:endParaRPr lang="es-ES" b="1" dirty="0"/>
          </a:p>
        </p:txBody>
      </p:sp>
      <p:sp>
        <p:nvSpPr>
          <p:cNvPr id="68" name="CuadroTexto 67"/>
          <p:cNvSpPr txBox="1"/>
          <p:nvPr/>
        </p:nvSpPr>
        <p:spPr>
          <a:xfrm>
            <a:off x="10106602" y="3883125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COPF</a:t>
            </a:r>
            <a:endParaRPr lang="es-ES" b="1" dirty="0"/>
          </a:p>
        </p:txBody>
      </p:sp>
      <p:sp>
        <p:nvSpPr>
          <p:cNvPr id="47" name="CuadroTexto 46"/>
          <p:cNvSpPr txBox="1"/>
          <p:nvPr/>
        </p:nvSpPr>
        <p:spPr>
          <a:xfrm>
            <a:off x="3768349" y="5622444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PAC</a:t>
            </a:r>
            <a:endParaRPr lang="es-ES" b="1" dirty="0"/>
          </a:p>
        </p:txBody>
      </p:sp>
      <p:cxnSp>
        <p:nvCxnSpPr>
          <p:cNvPr id="71" name="Conector recto de flecha 70"/>
          <p:cNvCxnSpPr>
            <a:stCxn id="5" idx="2"/>
            <a:endCxn id="52" idx="0"/>
          </p:cNvCxnSpPr>
          <p:nvPr/>
        </p:nvCxnSpPr>
        <p:spPr>
          <a:xfrm>
            <a:off x="1649911" y="5214606"/>
            <a:ext cx="11115" cy="327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de flecha 83"/>
          <p:cNvCxnSpPr>
            <a:stCxn id="52" idx="3"/>
            <a:endCxn id="53" idx="1"/>
          </p:cNvCxnSpPr>
          <p:nvPr/>
        </p:nvCxnSpPr>
        <p:spPr>
          <a:xfrm>
            <a:off x="2563980" y="5867428"/>
            <a:ext cx="534486" cy="8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de flecha 85"/>
          <p:cNvCxnSpPr>
            <a:stCxn id="53" idx="0"/>
            <a:endCxn id="49" idx="2"/>
          </p:cNvCxnSpPr>
          <p:nvPr/>
        </p:nvCxnSpPr>
        <p:spPr>
          <a:xfrm flipH="1" flipV="1">
            <a:off x="3943851" y="5291551"/>
            <a:ext cx="5683" cy="259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>
            <a:stCxn id="49" idx="0"/>
            <a:endCxn id="14" idx="2"/>
          </p:cNvCxnSpPr>
          <p:nvPr/>
        </p:nvCxnSpPr>
        <p:spPr>
          <a:xfrm flipV="1">
            <a:off x="3943851" y="4305803"/>
            <a:ext cx="168" cy="334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>
            <a:stCxn id="14" idx="0"/>
            <a:endCxn id="13" idx="2"/>
          </p:cNvCxnSpPr>
          <p:nvPr/>
        </p:nvCxnSpPr>
        <p:spPr>
          <a:xfrm flipH="1" flipV="1">
            <a:off x="3931319" y="3404536"/>
            <a:ext cx="12700" cy="265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44"/>
          <p:cNvSpPr txBox="1"/>
          <p:nvPr/>
        </p:nvSpPr>
        <p:spPr>
          <a:xfrm>
            <a:off x="7516728" y="3843143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CEDEX</a:t>
            </a:r>
            <a:endParaRPr lang="es-ES" b="1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7024602" y="4563997"/>
            <a:ext cx="186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Unidad Cuidados Paliativos</a:t>
            </a:r>
            <a:endParaRPr lang="es-ES" b="1" dirty="0"/>
          </a:p>
        </p:txBody>
      </p:sp>
      <p:sp>
        <p:nvSpPr>
          <p:cNvPr id="102" name="CuadroTexto 101"/>
          <p:cNvSpPr txBox="1"/>
          <p:nvPr/>
        </p:nvSpPr>
        <p:spPr>
          <a:xfrm>
            <a:off x="10159145" y="5670477"/>
            <a:ext cx="17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</a:t>
            </a:r>
            <a:r>
              <a:rPr lang="es-ES" b="1" dirty="0" smtClean="0"/>
              <a:t>UAC</a:t>
            </a:r>
            <a:endParaRPr lang="es-ES" b="1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9588499" y="4669682"/>
            <a:ext cx="20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Unidad del Dolor</a:t>
            </a:r>
            <a:endParaRPr lang="es-ES" b="1" dirty="0"/>
          </a:p>
        </p:txBody>
      </p:sp>
      <p:sp>
        <p:nvSpPr>
          <p:cNvPr id="113" name="Flecha a la derecha con bandas 112"/>
          <p:cNvSpPr/>
          <p:nvPr/>
        </p:nvSpPr>
        <p:spPr>
          <a:xfrm rot="10800000">
            <a:off x="5249649" y="1694505"/>
            <a:ext cx="1316123" cy="698500"/>
          </a:xfrm>
          <a:prstGeom prst="stripedRight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7" name="Conector recto de flecha 176"/>
          <p:cNvCxnSpPr>
            <a:stCxn id="50" idx="0"/>
            <a:endCxn id="51" idx="2"/>
          </p:cNvCxnSpPr>
          <p:nvPr/>
        </p:nvCxnSpPr>
        <p:spPr>
          <a:xfrm flipH="1" flipV="1">
            <a:off x="7927472" y="5237269"/>
            <a:ext cx="2682" cy="31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de flecha 179"/>
          <p:cNvCxnSpPr/>
          <p:nvPr/>
        </p:nvCxnSpPr>
        <p:spPr>
          <a:xfrm flipH="1" flipV="1">
            <a:off x="7863047" y="3459664"/>
            <a:ext cx="2682" cy="31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cto de flecha 180"/>
          <p:cNvCxnSpPr/>
          <p:nvPr/>
        </p:nvCxnSpPr>
        <p:spPr>
          <a:xfrm flipH="1" flipV="1">
            <a:off x="7881101" y="4272689"/>
            <a:ext cx="2682" cy="31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ector recto de flecha 181"/>
          <p:cNvCxnSpPr/>
          <p:nvPr/>
        </p:nvCxnSpPr>
        <p:spPr>
          <a:xfrm flipH="1" flipV="1">
            <a:off x="10464088" y="3459982"/>
            <a:ext cx="2682" cy="31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cto de flecha 183"/>
          <p:cNvCxnSpPr/>
          <p:nvPr/>
        </p:nvCxnSpPr>
        <p:spPr>
          <a:xfrm flipH="1" flipV="1">
            <a:off x="10487517" y="5223502"/>
            <a:ext cx="2682" cy="31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ector angular 187"/>
          <p:cNvCxnSpPr>
            <a:stCxn id="12" idx="0"/>
            <a:endCxn id="8" idx="2"/>
          </p:cNvCxnSpPr>
          <p:nvPr/>
        </p:nvCxnSpPr>
        <p:spPr>
          <a:xfrm rot="5400000" flipH="1" flipV="1">
            <a:off x="8309473" y="2024590"/>
            <a:ext cx="443503" cy="11451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angular 189"/>
          <p:cNvCxnSpPr>
            <a:stCxn id="15" idx="0"/>
            <a:endCxn id="8" idx="2"/>
          </p:cNvCxnSpPr>
          <p:nvPr/>
        </p:nvCxnSpPr>
        <p:spPr>
          <a:xfrm rot="16200000" flipV="1">
            <a:off x="9582323" y="1896915"/>
            <a:ext cx="429369" cy="13863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013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8" grpId="0" animBg="1"/>
      <p:bldP spid="3" grpId="0" animBg="1"/>
      <p:bldP spid="4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8" grpId="0"/>
      <p:bldP spid="51" grpId="0" animBg="1"/>
      <p:bldP spid="52" grpId="0" animBg="1"/>
      <p:bldP spid="53" grpId="0" animBg="1"/>
      <p:bldP spid="54" grpId="0" animBg="1"/>
      <p:bldP spid="67" grpId="0"/>
      <p:bldP spid="68" grpId="0"/>
      <p:bldP spid="47" grpId="0"/>
      <p:bldP spid="45" grpId="0"/>
      <p:bldP spid="101" grpId="0"/>
      <p:bldP spid="102" grpId="0"/>
      <p:bldP spid="103" grpId="0"/>
      <p:bldP spid="1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426857" y="4310742"/>
            <a:ext cx="711199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RECURSOS</a:t>
            </a:r>
            <a:r>
              <a:rPr lang="es-ES" sz="4000" b="1" dirty="0" smtClean="0"/>
              <a:t> </a:t>
            </a:r>
            <a:r>
              <a:rPr lang="es-ES" sz="3200" b="1" dirty="0" smtClean="0"/>
              <a:t>HUMANOS</a:t>
            </a:r>
            <a:endParaRPr lang="es-ES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9" y="451983"/>
            <a:ext cx="3384777" cy="614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06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2683</TotalTime>
  <Words>702</Words>
  <Application>Microsoft Office PowerPoint</Application>
  <PresentationFormat>Personalizado</PresentationFormat>
  <Paragraphs>316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Dirección de Atención Primaria</vt:lpstr>
      <vt:lpstr> Índice</vt:lpstr>
      <vt:lpstr>Diapositiva 3</vt:lpstr>
      <vt:lpstr>Pirámide de Población</vt:lpstr>
      <vt:lpstr>RECURSOS ESTRUCTURALES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</dc:creator>
  <cp:lastModifiedBy>Usuario</cp:lastModifiedBy>
  <cp:revision>245</cp:revision>
  <dcterms:created xsi:type="dcterms:W3CDTF">2016-02-18T18:50:49Z</dcterms:created>
  <dcterms:modified xsi:type="dcterms:W3CDTF">2016-08-19T07:31:15Z</dcterms:modified>
</cp:coreProperties>
</file>