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6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ANTONIO ROYANO HERNANDEZ" userId="7cf231d3-bbe2-4c65-a328-d6200e0bd82a" providerId="ADAL" clId="{E0BE6DE8-0B84-F14D-984C-0F5F89027E70}"/>
    <pc:docChg chg="custSel mod addSld modSld">
      <pc:chgData name="JORGE ANTONIO ROYANO HERNANDEZ" userId="7cf231d3-bbe2-4c65-a328-d6200e0bd82a" providerId="ADAL" clId="{E0BE6DE8-0B84-F14D-984C-0F5F89027E70}" dt="2020-11-04T07:04:21.095" v="764" actId="14100"/>
      <pc:docMkLst>
        <pc:docMk/>
      </pc:docMkLst>
      <pc:sldChg chg="modSp mod">
        <pc:chgData name="JORGE ANTONIO ROYANO HERNANDEZ" userId="7cf231d3-bbe2-4c65-a328-d6200e0bd82a" providerId="ADAL" clId="{E0BE6DE8-0B84-F14D-984C-0F5F89027E70}" dt="2020-11-02T21:54:06.562" v="695" actId="27636"/>
        <pc:sldMkLst>
          <pc:docMk/>
          <pc:sldMk cId="277632321" sldId="258"/>
        </pc:sldMkLst>
        <pc:spChg chg="mod">
          <ac:chgData name="JORGE ANTONIO ROYANO HERNANDEZ" userId="7cf231d3-bbe2-4c65-a328-d6200e0bd82a" providerId="ADAL" clId="{E0BE6DE8-0B84-F14D-984C-0F5F89027E70}" dt="2020-11-02T21:54:06.562" v="695" actId="27636"/>
          <ac:spMkLst>
            <pc:docMk/>
            <pc:sldMk cId="277632321" sldId="258"/>
            <ac:spMk id="5" creationId="{1C231512-0C8F-DC4B-B50A-4B6198DA9618}"/>
          </ac:spMkLst>
        </pc:spChg>
      </pc:sldChg>
      <pc:sldChg chg="modSp mod">
        <pc:chgData name="JORGE ANTONIO ROYANO HERNANDEZ" userId="7cf231d3-bbe2-4c65-a328-d6200e0bd82a" providerId="ADAL" clId="{E0BE6DE8-0B84-F14D-984C-0F5F89027E70}" dt="2020-11-02T21:53:53.696" v="693" actId="27636"/>
        <pc:sldMkLst>
          <pc:docMk/>
          <pc:sldMk cId="3465689609" sldId="259"/>
        </pc:sldMkLst>
        <pc:spChg chg="mod">
          <ac:chgData name="JORGE ANTONIO ROYANO HERNANDEZ" userId="7cf231d3-bbe2-4c65-a328-d6200e0bd82a" providerId="ADAL" clId="{E0BE6DE8-0B84-F14D-984C-0F5F89027E70}" dt="2020-11-02T21:53:53.696" v="693" actId="27636"/>
          <ac:spMkLst>
            <pc:docMk/>
            <pc:sldMk cId="3465689609" sldId="259"/>
            <ac:spMk id="5" creationId="{1C231512-0C8F-DC4B-B50A-4B6198DA9618}"/>
          </ac:spMkLst>
        </pc:spChg>
      </pc:sldChg>
      <pc:sldChg chg="modSp mod">
        <pc:chgData name="JORGE ANTONIO ROYANO HERNANDEZ" userId="7cf231d3-bbe2-4c65-a328-d6200e0bd82a" providerId="ADAL" clId="{E0BE6DE8-0B84-F14D-984C-0F5F89027E70}" dt="2020-11-02T21:32:58.189" v="609" actId="2"/>
        <pc:sldMkLst>
          <pc:docMk/>
          <pc:sldMk cId="2689830956" sldId="260"/>
        </pc:sldMkLst>
        <pc:spChg chg="mod">
          <ac:chgData name="JORGE ANTONIO ROYANO HERNANDEZ" userId="7cf231d3-bbe2-4c65-a328-d6200e0bd82a" providerId="ADAL" clId="{E0BE6DE8-0B84-F14D-984C-0F5F89027E70}" dt="2020-11-02T21:32:58.189" v="609" actId="2"/>
          <ac:spMkLst>
            <pc:docMk/>
            <pc:sldMk cId="2689830956" sldId="260"/>
            <ac:spMk id="5" creationId="{1C231512-0C8F-DC4B-B50A-4B6198DA9618}"/>
          </ac:spMkLst>
        </pc:spChg>
      </pc:sldChg>
      <pc:sldChg chg="modSp mod">
        <pc:chgData name="JORGE ANTONIO ROYANO HERNANDEZ" userId="7cf231d3-bbe2-4c65-a328-d6200e0bd82a" providerId="ADAL" clId="{E0BE6DE8-0B84-F14D-984C-0F5F89027E70}" dt="2020-11-02T21:55:58.815" v="716" actId="20577"/>
        <pc:sldMkLst>
          <pc:docMk/>
          <pc:sldMk cId="2128858271" sldId="261"/>
        </pc:sldMkLst>
        <pc:spChg chg="mod">
          <ac:chgData name="JORGE ANTONIO ROYANO HERNANDEZ" userId="7cf231d3-bbe2-4c65-a328-d6200e0bd82a" providerId="ADAL" clId="{E0BE6DE8-0B84-F14D-984C-0F5F89027E70}" dt="2020-11-02T21:55:58.815" v="716" actId="20577"/>
          <ac:spMkLst>
            <pc:docMk/>
            <pc:sldMk cId="2128858271" sldId="261"/>
            <ac:spMk id="5" creationId="{1C231512-0C8F-DC4B-B50A-4B6198DA9618}"/>
          </ac:spMkLst>
        </pc:spChg>
        <pc:picChg chg="mod">
          <ac:chgData name="JORGE ANTONIO ROYANO HERNANDEZ" userId="7cf231d3-bbe2-4c65-a328-d6200e0bd82a" providerId="ADAL" clId="{E0BE6DE8-0B84-F14D-984C-0F5F89027E70}" dt="2020-11-02T21:55:49.154" v="714" actId="1076"/>
          <ac:picMkLst>
            <pc:docMk/>
            <pc:sldMk cId="2128858271" sldId="261"/>
            <ac:picMk id="6" creationId="{78C20031-CB9E-4B4F-99F7-7B9454DC2DC4}"/>
          </ac:picMkLst>
        </pc:picChg>
      </pc:sldChg>
      <pc:sldChg chg="addSp delSp modSp mod">
        <pc:chgData name="JORGE ANTONIO ROYANO HERNANDEZ" userId="7cf231d3-bbe2-4c65-a328-d6200e0bd82a" providerId="ADAL" clId="{E0BE6DE8-0B84-F14D-984C-0F5F89027E70}" dt="2020-11-04T06:44:05.707" v="759" actId="1076"/>
        <pc:sldMkLst>
          <pc:docMk/>
          <pc:sldMk cId="2945901620" sldId="262"/>
        </pc:sldMkLst>
        <pc:spChg chg="mod">
          <ac:chgData name="JORGE ANTONIO ROYANO HERNANDEZ" userId="7cf231d3-bbe2-4c65-a328-d6200e0bd82a" providerId="ADAL" clId="{E0BE6DE8-0B84-F14D-984C-0F5F89027E70}" dt="2020-11-02T21:55:26.720" v="708" actId="14100"/>
          <ac:spMkLst>
            <pc:docMk/>
            <pc:sldMk cId="2945901620" sldId="262"/>
            <ac:spMk id="5" creationId="{1C231512-0C8F-DC4B-B50A-4B6198DA9618}"/>
          </ac:spMkLst>
        </pc:spChg>
        <pc:picChg chg="add mod">
          <ac:chgData name="JORGE ANTONIO ROYANO HERNANDEZ" userId="7cf231d3-bbe2-4c65-a328-d6200e0bd82a" providerId="ADAL" clId="{E0BE6DE8-0B84-F14D-984C-0F5F89027E70}" dt="2020-11-04T06:44:05.707" v="759" actId="1076"/>
          <ac:picMkLst>
            <pc:docMk/>
            <pc:sldMk cId="2945901620" sldId="262"/>
            <ac:picMk id="3" creationId="{F5993C31-2FD7-454C-B6A6-69A71F535053}"/>
          </ac:picMkLst>
        </pc:picChg>
        <pc:picChg chg="del">
          <ac:chgData name="JORGE ANTONIO ROYANO HERNANDEZ" userId="7cf231d3-bbe2-4c65-a328-d6200e0bd82a" providerId="ADAL" clId="{E0BE6DE8-0B84-F14D-984C-0F5F89027E70}" dt="2020-11-04T06:43:34.165" v="753" actId="478"/>
          <ac:picMkLst>
            <pc:docMk/>
            <pc:sldMk cId="2945901620" sldId="262"/>
            <ac:picMk id="7" creationId="{D1B63AFF-86E6-9940-8EB7-C900A4CA8B40}"/>
          </ac:picMkLst>
        </pc:picChg>
      </pc:sldChg>
      <pc:sldChg chg="modSp mod">
        <pc:chgData name="JORGE ANTONIO ROYANO HERNANDEZ" userId="7cf231d3-bbe2-4c65-a328-d6200e0bd82a" providerId="ADAL" clId="{E0BE6DE8-0B84-F14D-984C-0F5F89027E70}" dt="2020-11-02T21:55:13.297" v="706" actId="27636"/>
        <pc:sldMkLst>
          <pc:docMk/>
          <pc:sldMk cId="404401516" sldId="263"/>
        </pc:sldMkLst>
        <pc:spChg chg="mod">
          <ac:chgData name="JORGE ANTONIO ROYANO HERNANDEZ" userId="7cf231d3-bbe2-4c65-a328-d6200e0bd82a" providerId="ADAL" clId="{E0BE6DE8-0B84-F14D-984C-0F5F89027E70}" dt="2020-11-02T21:55:13.297" v="706" actId="27636"/>
          <ac:spMkLst>
            <pc:docMk/>
            <pc:sldMk cId="404401516" sldId="263"/>
            <ac:spMk id="5" creationId="{1C231512-0C8F-DC4B-B50A-4B6198DA9618}"/>
          </ac:spMkLst>
        </pc:spChg>
      </pc:sldChg>
      <pc:sldChg chg="modSp mod">
        <pc:chgData name="JORGE ANTONIO ROYANO HERNANDEZ" userId="7cf231d3-bbe2-4c65-a328-d6200e0bd82a" providerId="ADAL" clId="{E0BE6DE8-0B84-F14D-984C-0F5F89027E70}" dt="2020-11-02T21:57:58.067" v="742" actId="113"/>
        <pc:sldMkLst>
          <pc:docMk/>
          <pc:sldMk cId="4002680920" sldId="264"/>
        </pc:sldMkLst>
        <pc:spChg chg="mod">
          <ac:chgData name="JORGE ANTONIO ROYANO HERNANDEZ" userId="7cf231d3-bbe2-4c65-a328-d6200e0bd82a" providerId="ADAL" clId="{E0BE6DE8-0B84-F14D-984C-0F5F89027E70}" dt="2020-11-02T21:57:58.067" v="742" actId="113"/>
          <ac:spMkLst>
            <pc:docMk/>
            <pc:sldMk cId="4002680920" sldId="264"/>
            <ac:spMk id="6" creationId="{CC72AFC5-2BC4-FD4C-A343-E32BAC568D5A}"/>
          </ac:spMkLst>
        </pc:spChg>
        <pc:picChg chg="mod">
          <ac:chgData name="JORGE ANTONIO ROYANO HERNANDEZ" userId="7cf231d3-bbe2-4c65-a328-d6200e0bd82a" providerId="ADAL" clId="{E0BE6DE8-0B84-F14D-984C-0F5F89027E70}" dt="2020-11-02T21:56:37.092" v="720" actId="1076"/>
          <ac:picMkLst>
            <pc:docMk/>
            <pc:sldMk cId="4002680920" sldId="264"/>
            <ac:picMk id="8" creationId="{C1F56F9E-0F3F-E34B-88FC-6D4DF195088E}"/>
          </ac:picMkLst>
        </pc:picChg>
      </pc:sldChg>
      <pc:sldChg chg="modSp mod">
        <pc:chgData name="JORGE ANTONIO ROYANO HERNANDEZ" userId="7cf231d3-bbe2-4c65-a328-d6200e0bd82a" providerId="ADAL" clId="{E0BE6DE8-0B84-F14D-984C-0F5F89027E70}" dt="2020-11-02T21:58:29.504" v="752" actId="20577"/>
        <pc:sldMkLst>
          <pc:docMk/>
          <pc:sldMk cId="3805925576" sldId="265"/>
        </pc:sldMkLst>
        <pc:spChg chg="mod">
          <ac:chgData name="JORGE ANTONIO ROYANO HERNANDEZ" userId="7cf231d3-bbe2-4c65-a328-d6200e0bd82a" providerId="ADAL" clId="{E0BE6DE8-0B84-F14D-984C-0F5F89027E70}" dt="2020-11-02T21:58:29.504" v="752" actId="20577"/>
          <ac:spMkLst>
            <pc:docMk/>
            <pc:sldMk cId="3805925576" sldId="265"/>
            <ac:spMk id="4" creationId="{B41F6308-CA51-0E49-8EBE-5AE3725DB163}"/>
          </ac:spMkLst>
        </pc:spChg>
      </pc:sldChg>
      <pc:sldChg chg="addSp delSp modSp add mod">
        <pc:chgData name="JORGE ANTONIO ROYANO HERNANDEZ" userId="7cf231d3-bbe2-4c65-a328-d6200e0bd82a" providerId="ADAL" clId="{E0BE6DE8-0B84-F14D-984C-0F5F89027E70}" dt="2020-11-04T07:04:21.095" v="764" actId="14100"/>
        <pc:sldMkLst>
          <pc:docMk/>
          <pc:sldMk cId="3883792242" sldId="266"/>
        </pc:sldMkLst>
        <pc:spChg chg="mod">
          <ac:chgData name="JORGE ANTONIO ROYANO HERNANDEZ" userId="7cf231d3-bbe2-4c65-a328-d6200e0bd82a" providerId="ADAL" clId="{E0BE6DE8-0B84-F14D-984C-0F5F89027E70}" dt="2020-11-04T07:04:21.095" v="764" actId="14100"/>
          <ac:spMkLst>
            <pc:docMk/>
            <pc:sldMk cId="3883792242" sldId="266"/>
            <ac:spMk id="4" creationId="{B41F6308-CA51-0E49-8EBE-5AE3725DB163}"/>
          </ac:spMkLst>
        </pc:spChg>
        <pc:picChg chg="del">
          <ac:chgData name="JORGE ANTONIO ROYANO HERNANDEZ" userId="7cf231d3-bbe2-4c65-a328-d6200e0bd82a" providerId="ADAL" clId="{E0BE6DE8-0B84-F14D-984C-0F5F89027E70}" dt="2020-11-02T20:24:56.900" v="15" actId="478"/>
          <ac:picMkLst>
            <pc:docMk/>
            <pc:sldMk cId="3883792242" sldId="266"/>
            <ac:picMk id="3" creationId="{3637D335-B3DB-3A46-B8ED-D1903A08A1E5}"/>
          </ac:picMkLst>
        </pc:picChg>
        <pc:picChg chg="add del mod">
          <ac:chgData name="JORGE ANTONIO ROYANO HERNANDEZ" userId="7cf231d3-bbe2-4c65-a328-d6200e0bd82a" providerId="ADAL" clId="{E0BE6DE8-0B84-F14D-984C-0F5F89027E70}" dt="2020-11-02T20:25:49.674" v="22" actId="478"/>
          <ac:picMkLst>
            <pc:docMk/>
            <pc:sldMk cId="3883792242" sldId="266"/>
            <ac:picMk id="5" creationId="{DB39F9F9-8C9F-7C47-888A-28F4C60876DF}"/>
          </ac:picMkLst>
        </pc:picChg>
        <pc:picChg chg="add mod">
          <ac:chgData name="JORGE ANTONIO ROYANO HERNANDEZ" userId="7cf231d3-bbe2-4c65-a328-d6200e0bd82a" providerId="ADAL" clId="{E0BE6DE8-0B84-F14D-984C-0F5F89027E70}" dt="2020-11-04T07:03:57.245" v="760" actId="1076"/>
          <ac:picMkLst>
            <pc:docMk/>
            <pc:sldMk cId="3883792242" sldId="266"/>
            <ac:picMk id="7" creationId="{CD0A7252-FB22-AA48-85AC-A8A24C5B047F}"/>
          </ac:picMkLst>
        </pc:picChg>
      </pc:sldChg>
      <pc:sldChg chg="addSp delSp modSp add mod">
        <pc:chgData name="JORGE ANTONIO ROYANO HERNANDEZ" userId="7cf231d3-bbe2-4c65-a328-d6200e0bd82a" providerId="ADAL" clId="{E0BE6DE8-0B84-F14D-984C-0F5F89027E70}" dt="2020-11-02T21:24:48.496" v="605" actId="2710"/>
        <pc:sldMkLst>
          <pc:docMk/>
          <pc:sldMk cId="70205897" sldId="267"/>
        </pc:sldMkLst>
        <pc:spChg chg="add mod">
          <ac:chgData name="JORGE ANTONIO ROYANO HERNANDEZ" userId="7cf231d3-bbe2-4c65-a328-d6200e0bd82a" providerId="ADAL" clId="{E0BE6DE8-0B84-F14D-984C-0F5F89027E70}" dt="2020-11-02T21:24:48.496" v="605" actId="2710"/>
          <ac:spMkLst>
            <pc:docMk/>
            <pc:sldMk cId="70205897" sldId="267"/>
            <ac:spMk id="2" creationId="{A7344538-602D-4F49-BD10-95749386BC2C}"/>
          </ac:spMkLst>
        </pc:spChg>
        <pc:spChg chg="mod">
          <ac:chgData name="JORGE ANTONIO ROYANO HERNANDEZ" userId="7cf231d3-bbe2-4c65-a328-d6200e0bd82a" providerId="ADAL" clId="{E0BE6DE8-0B84-F14D-984C-0F5F89027E70}" dt="2020-11-02T21:19:19.941" v="78" actId="20577"/>
          <ac:spMkLst>
            <pc:docMk/>
            <pc:sldMk cId="70205897" sldId="267"/>
            <ac:spMk id="4" creationId="{B41F6308-CA51-0E49-8EBE-5AE3725DB163}"/>
          </ac:spMkLst>
        </pc:spChg>
        <pc:picChg chg="del">
          <ac:chgData name="JORGE ANTONIO ROYANO HERNANDEZ" userId="7cf231d3-bbe2-4c65-a328-d6200e0bd82a" providerId="ADAL" clId="{E0BE6DE8-0B84-F14D-984C-0F5F89027E70}" dt="2020-11-02T21:18:19.699" v="31" actId="478"/>
          <ac:picMkLst>
            <pc:docMk/>
            <pc:sldMk cId="70205897" sldId="267"/>
            <ac:picMk id="7" creationId="{CD0A7252-FB22-AA48-85AC-A8A24C5B047F}"/>
          </ac:picMkLst>
        </pc:picChg>
      </pc:sldChg>
      <pc:sldChg chg="addSp delSp modSp add mod setBg">
        <pc:chgData name="JORGE ANTONIO ROYANO HERNANDEZ" userId="7cf231d3-bbe2-4c65-a328-d6200e0bd82a" providerId="ADAL" clId="{E0BE6DE8-0B84-F14D-984C-0F5F89027E70}" dt="2020-11-02T21:38:25.603" v="686" actId="2"/>
        <pc:sldMkLst>
          <pc:docMk/>
          <pc:sldMk cId="1408965552" sldId="268"/>
        </pc:sldMkLst>
        <pc:spChg chg="del mod">
          <ac:chgData name="JORGE ANTONIO ROYANO HERNANDEZ" userId="7cf231d3-bbe2-4c65-a328-d6200e0bd82a" providerId="ADAL" clId="{E0BE6DE8-0B84-F14D-984C-0F5F89027E70}" dt="2020-11-02T21:36:23.829" v="631" actId="478"/>
          <ac:spMkLst>
            <pc:docMk/>
            <pc:sldMk cId="1408965552" sldId="268"/>
            <ac:spMk id="2" creationId="{A7344538-602D-4F49-BD10-95749386BC2C}"/>
          </ac:spMkLst>
        </pc:spChg>
        <pc:spChg chg="mod">
          <ac:chgData name="JORGE ANTONIO ROYANO HERNANDEZ" userId="7cf231d3-bbe2-4c65-a328-d6200e0bd82a" providerId="ADAL" clId="{E0BE6DE8-0B84-F14D-984C-0F5F89027E70}" dt="2020-11-02T21:38:25.603" v="686" actId="2"/>
          <ac:spMkLst>
            <pc:docMk/>
            <pc:sldMk cId="1408965552" sldId="268"/>
            <ac:spMk id="4" creationId="{B41F6308-CA51-0E49-8EBE-5AE3725DB163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10" creationId="{07322A9E-F1EC-405E-8971-BA906EFFCCB8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12" creationId="{A5704422-1118-4FD1-95AD-29A064EB80D9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14" creationId="{A88B2AAA-B805-498E-A9E6-98B885855498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16" creationId="{9B8051E0-19D7-43E1-BFD9-E6DBFEB3A3F1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18" creationId="{4EDB2B02-86A2-46F5-A4BE-B7D9B10411D6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20" creationId="{43954639-FB5D-41F4-9560-6F6DFE778425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22" creationId="{E898931C-0323-41FA-A036-20F818B1FF81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24" creationId="{89AFE9DD-0792-4B98-B4EB-97ACA17E6AA8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26" creationId="{3981F5C4-9AE1-404E-AF44-A4E6DB374F9D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28" creationId="{763C1781-8726-4FAC-8C45-FF40376BE409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30" creationId="{301491B5-56C7-43DC-A3D9-861EECCA056A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32" creationId="{237E2353-22DF-46E0-A200-FB30F8F394E2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34" creationId="{DD6138DB-057B-45F7-A5F4-E7BFDA20D02C}"/>
          </ac:spMkLst>
        </pc:spChg>
        <pc:spChg chg="add del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36" creationId="{79A54AB1-B64F-4843-BFAB-81CB74E66B65}"/>
          </ac:spMkLst>
        </pc:spChg>
        <pc:spChg chg="add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41" creationId="{CDA1A2E9-63FE-408D-A803-8E306ECAB4B3}"/>
          </ac:spMkLst>
        </pc:spChg>
        <pc:spChg chg="add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43" creationId="{FBE9F90C-C163-435B-9A68-D15C92D1CF2B}"/>
          </ac:spMkLst>
        </pc:spChg>
        <pc:spChg chg="add">
          <ac:chgData name="JORGE ANTONIO ROYANO HERNANDEZ" userId="7cf231d3-bbe2-4c65-a328-d6200e0bd82a" providerId="ADAL" clId="{E0BE6DE8-0B84-F14D-984C-0F5F89027E70}" dt="2020-11-02T21:37:37.981" v="682" actId="26606"/>
          <ac:spMkLst>
            <pc:docMk/>
            <pc:sldMk cId="1408965552" sldId="268"/>
            <ac:spMk id="45" creationId="{1A882A9F-F4E9-4E23-8F0B-20B5DF42EAA9}"/>
          </ac:spMkLst>
        </pc:spChg>
        <pc:picChg chg="add mod">
          <ac:chgData name="JORGE ANTONIO ROYANO HERNANDEZ" userId="7cf231d3-bbe2-4c65-a328-d6200e0bd82a" providerId="ADAL" clId="{E0BE6DE8-0B84-F14D-984C-0F5F89027E70}" dt="2020-11-02T21:37:37.981" v="682" actId="26606"/>
          <ac:picMkLst>
            <pc:docMk/>
            <pc:sldMk cId="1408965552" sldId="268"/>
            <ac:picMk id="5" creationId="{58F3D3A7-3B6C-A74D-9915-2A6F89284728}"/>
          </ac:picMkLst>
        </pc:picChg>
      </pc:sldChg>
    </pc:docChg>
  </pc:docChgLst>
  <pc:docChgLst>
    <pc:chgData name="JORGE ANTONIO ROYANO HERNANDEZ" userId="7cf231d3-bbe2-4c65-a328-d6200e0bd82a" providerId="ADAL" clId="{FA540D40-D2C3-C74A-85D3-CB4A754030AF}"/>
    <pc:docChg chg="modSld">
      <pc:chgData name="JORGE ANTONIO ROYANO HERNANDEZ" userId="7cf231d3-bbe2-4c65-a328-d6200e0bd82a" providerId="ADAL" clId="{FA540D40-D2C3-C74A-85D3-CB4A754030AF}" dt="2020-11-04T07:18:49.352" v="2" actId="1076"/>
      <pc:docMkLst>
        <pc:docMk/>
      </pc:docMkLst>
      <pc:sldChg chg="modSp">
        <pc:chgData name="JORGE ANTONIO ROYANO HERNANDEZ" userId="7cf231d3-bbe2-4c65-a328-d6200e0bd82a" providerId="ADAL" clId="{FA540D40-D2C3-C74A-85D3-CB4A754030AF}" dt="2020-11-04T07:18:49.352" v="2" actId="1076"/>
        <pc:sldMkLst>
          <pc:docMk/>
          <pc:sldMk cId="3883792242" sldId="266"/>
        </pc:sldMkLst>
        <pc:picChg chg="mod">
          <ac:chgData name="JORGE ANTONIO ROYANO HERNANDEZ" userId="7cf231d3-bbe2-4c65-a328-d6200e0bd82a" providerId="ADAL" clId="{FA540D40-D2C3-C74A-85D3-CB4A754030AF}" dt="2020-11-04T07:18:49.352" v="2" actId="1076"/>
          <ac:picMkLst>
            <pc:docMk/>
            <pc:sldMk cId="3883792242" sldId="266"/>
            <ac:picMk id="7" creationId="{CD0A7252-FB22-AA48-85AC-A8A24C5B047F}"/>
          </ac:picMkLst>
        </pc:picChg>
      </pc:sldChg>
    </pc:docChg>
  </pc:docChgLst>
  <pc:docChgLst>
    <pc:chgData name="JORGE ANTONIO ROYANO HERNANDEZ" userId="7cf231d3-bbe2-4c65-a328-d6200e0bd82a" providerId="ADAL" clId="{52BD1AA4-3C5D-964E-853E-761A26821FB5}"/>
    <pc:docChg chg="modSld">
      <pc:chgData name="JORGE ANTONIO ROYANO HERNANDEZ" userId="7cf231d3-bbe2-4c65-a328-d6200e0bd82a" providerId="ADAL" clId="{52BD1AA4-3C5D-964E-853E-761A26821FB5}" dt="2021-10-17T11:43:17.921" v="1" actId="1076"/>
      <pc:docMkLst>
        <pc:docMk/>
      </pc:docMkLst>
      <pc:sldChg chg="modSp">
        <pc:chgData name="JORGE ANTONIO ROYANO HERNANDEZ" userId="7cf231d3-bbe2-4c65-a328-d6200e0bd82a" providerId="ADAL" clId="{52BD1AA4-3C5D-964E-853E-761A26821FB5}" dt="2021-10-17T11:43:17.921" v="1" actId="1076"/>
        <pc:sldMkLst>
          <pc:docMk/>
          <pc:sldMk cId="3883792242" sldId="266"/>
        </pc:sldMkLst>
        <pc:picChg chg="mod">
          <ac:chgData name="JORGE ANTONIO ROYANO HERNANDEZ" userId="7cf231d3-bbe2-4c65-a328-d6200e0bd82a" providerId="ADAL" clId="{52BD1AA4-3C5D-964E-853E-761A26821FB5}" dt="2021-10-17T11:43:17.921" v="1" actId="1076"/>
          <ac:picMkLst>
            <pc:docMk/>
            <pc:sldMk cId="3883792242" sldId="266"/>
            <ac:picMk id="7" creationId="{CD0A7252-FB22-AA48-85AC-A8A24C5B04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4AECA-1DFF-0649-9FED-751E754D9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EC5814-F86A-614F-BAEF-F6657F26B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DEBEBA-0821-E74C-9AF9-282209E8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EBA67-C860-8740-B659-24752228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5D208C-F723-C840-9008-5164A003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666BF-5FE0-4C43-9C32-62BA6062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67000F-BD91-5A48-B5B8-3B849659A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6251A-B427-6B40-B701-CC83DF1D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1956B-8EC9-E14A-9939-E849C142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F58E8-8CB6-8D48-9DD4-C4FBF0E9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9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9CA73F-93B1-254D-A337-C802F7E1B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F546DB-BC9F-5E4B-8940-835DFB07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28D49-A9E5-A841-A44B-6B499A5A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FB5976-D8B8-884F-AA78-1E1D264B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8DCC7-C78A-284E-8594-E9250B0C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88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392AC-7128-DC4F-BD14-8CD3FCCA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010FE-D8FE-6E41-B7AA-9FE81F1C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D85F3-3D50-8D48-BA76-8A4CCA1D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D6202-1389-4947-9423-EEAD8E7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A5D8A1-1883-DF45-97D7-E8824517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97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3A76-3794-9E40-A463-484A8059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9C57ED-90B0-7042-AFDF-C8A37E48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0694F-BE23-0248-A112-9E7457B6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CCF40-5EC9-EB4F-B44D-4F19DEF9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B87A8-4127-F442-A0A8-273F72DC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05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885B1-8A8A-2443-B883-902F9457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82B6F-16F7-7C48-B655-651BF0908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94D733-279D-9C4E-BDC2-26D3EBA0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8DFFB4-850D-BE4A-BBCE-125AE87B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129B40-1A8D-3C41-9EA8-0CDA8E2C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0E0B6F-D412-6E41-B656-2674E251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1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35D9C-1504-4E4F-8D83-1C18A8D5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0811D-7D1E-864D-9A07-EF5B383C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0699D1-6810-1D46-813C-64C876011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0091C3-E36F-1543-BA0C-90F0DA7DB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CF1BD1-1A20-A546-BB34-1D98B32E6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1EFD1-3FEE-E943-8316-987D4C16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048FA4-6D4B-B34F-B3EA-B7AF928D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CF64D0-56BF-BF41-A324-C2E24A64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36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BE5A4-8AD4-8E4A-B40E-AB8E6188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73595D-0DF6-ED4C-B94F-3F73F269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0EF4F0-68F7-8943-A0E4-191CD8D3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18F1CD-62EB-044E-9BA6-359CBBE0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54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87ABC5-B019-DC40-84E4-6D750EF1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76C967-5D26-CC44-96DA-07EB2B42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D29AAC-C782-484C-AC3B-CA18E48B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32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6D61C-7EBA-DA4E-AA3F-561A0D40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BDC56-861F-F846-86D3-15BA69ED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ED98B4-EA81-254D-BFCD-E5ED9603E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3C1D8-A7F3-1A45-8B4D-CD49F922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7FDB-2E67-A541-A230-FD9F818C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86850-4505-D846-8528-20C1DD13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7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0E1B2-54C2-CB4C-B330-C8C16C59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18F50F-D650-3E45-9678-511C15E7F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1F9179-1DB5-7940-95C8-4C95C654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DAEF3-1597-6D44-B37B-A81BAC99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D87BD4-671B-3341-8ECA-8829E8EA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A7765C-5F82-2E4A-9794-3320357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13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C6B7B5-4F7C-FB40-9977-9BCFB29A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1F6F-CDA6-894A-B227-32C62E84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7BC43-8FBA-6B44-BA07-121626500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B845-24FC-CF4F-8CE6-CF795948F28B}" type="datetimeFigureOut">
              <a:rPr lang="es-ES" smtClean="0"/>
              <a:t>17/10/21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CEFC7-38F2-B148-8F36-EB8247659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1100B-FFF1-AB42-8AC8-287A7771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F1EE-783C-1345-9598-9CD9A7BF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39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C5F9-E183-1145-8BFD-A4A6CB8F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2269734"/>
            <a:ext cx="4987292" cy="1345004"/>
          </a:xfrm>
        </p:spPr>
        <p:txBody>
          <a:bodyPr anchor="b">
            <a:normAutofit/>
          </a:bodyPr>
          <a:lstStyle/>
          <a:p>
            <a:pPr algn="l"/>
            <a:r>
              <a:rPr lang="es-ES" sz="5000" b="1">
                <a:latin typeface="Copperplate" panose="02000504000000020004" pitchFamily="2" charset="77"/>
              </a:rPr>
              <a:t>CAPNOGRAFIA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D25D65-EB2A-2B43-85B3-3B962E2A0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9987" y="4922343"/>
            <a:ext cx="4523421" cy="1521320"/>
          </a:xfrm>
        </p:spPr>
        <p:txBody>
          <a:bodyPr anchor="t">
            <a:normAutofit lnSpcReduction="10000"/>
          </a:bodyPr>
          <a:lstStyle/>
          <a:p>
            <a:r>
              <a:rPr lang="es-ES" sz="2000"/>
              <a:t>JORGE A.  ROYANO HERNANDEZ</a:t>
            </a:r>
          </a:p>
          <a:p>
            <a:r>
              <a:rPr lang="es-ES" sz="2000"/>
              <a:t>URGENCIOLOGO</a:t>
            </a:r>
          </a:p>
          <a:p>
            <a:r>
              <a:rPr lang="es-ES" sz="2000"/>
              <a:t>JEFE DE SECCIÓN URGENCIAS </a:t>
            </a:r>
          </a:p>
          <a:p>
            <a:r>
              <a:rPr lang="es-ES" sz="2000"/>
              <a:t>HOSPITAL PERPETUO SOCORRO</a:t>
            </a: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AD2A866B-BC35-354C-9FAC-6298D73D2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62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" y="600253"/>
            <a:ext cx="3119438" cy="1673389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ES" sz="2800" b="1">
                <a:solidFill>
                  <a:schemeClr val="tx2">
                    <a:lumMod val="50000"/>
                  </a:schemeClr>
                </a:solidFill>
              </a:rPr>
              <a:t>CAPNOGRAFIA: INTERPRETACIÓN   DE CIFRAS</a:t>
            </a: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3637D335-B3DB-3A46-B8ED-D1903A08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9" y="16621"/>
            <a:ext cx="5587127" cy="68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" y="600254"/>
            <a:ext cx="3593629" cy="1661032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ES" sz="2800" b="1">
                <a:solidFill>
                  <a:schemeClr val="tx2">
                    <a:lumMod val="50000"/>
                  </a:schemeClr>
                </a:solidFill>
              </a:rPr>
              <a:t>CAPNOGRAFIA: INTERPRETACIÓN GRAFICAS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CD0A7252-FB22-AA48-85AC-A8A24C5B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233" y="70884"/>
            <a:ext cx="5472112" cy="67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77" y="143054"/>
            <a:ext cx="11761445" cy="623065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es-ES" sz="3600" b="1">
                <a:solidFill>
                  <a:schemeClr val="tx2">
                    <a:lumMod val="50000"/>
                  </a:schemeClr>
                </a:solidFill>
              </a:rPr>
              <a:t>CAPNOGRAFIA: USO EN URGENCIAS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344538-602D-4F49-BD10-95749386BC2C}"/>
              </a:ext>
            </a:extLst>
          </p:cNvPr>
          <p:cNvSpPr txBox="1"/>
          <p:nvPr/>
        </p:nvSpPr>
        <p:spPr>
          <a:xfrm>
            <a:off x="988540" y="1235675"/>
            <a:ext cx="1051559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/>
              <a:t>CORRECTA COLOCACION DEL TUBO EN TRAQUEA DURANTE LA INTUBACIÓN.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/>
              <a:t>DETECCIÓN DE LA EXTUBACIÓN EN LA MANIPULACIÓN DEL PACIENTE.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/>
              <a:t>OBSTRUCCIONES DE LA VIA AEREA EN PACIENTE CONECTADO A RESPIRADOR.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/>
              <a:t>DETECCIÓN DE RESPIRACIÓN ESPONTANEA EN PACIENTE CON RELAJACIÓN MUSCULAR.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/>
              <a:t>AYUDA EN LA CORRECTA MANIOBRAS DE RCP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/>
              <a:t>AYUDA EN LA RCP A IDENTIFICAR RECUPERACIÓN DE RITMO CARDIACO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7020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err="1">
                <a:solidFill>
                  <a:srgbClr val="FFFFFF"/>
                </a:solidFill>
              </a:rPr>
              <a:t>Muchas</a:t>
            </a:r>
            <a:r>
              <a:rPr lang="en-US" sz="4600" b="1">
                <a:solidFill>
                  <a:srgbClr val="FFFFFF"/>
                </a:solidFill>
              </a:rPr>
              <a:t> gracias por vuestra </a:t>
            </a:r>
            <a:r>
              <a:rPr lang="en-US" sz="4600" b="1" err="1">
                <a:solidFill>
                  <a:srgbClr val="FFFFFF"/>
                </a:solidFill>
              </a:rPr>
              <a:t>atención</a:t>
            </a:r>
            <a:r>
              <a:rPr lang="en-US" sz="4600" b="1">
                <a:solidFill>
                  <a:srgbClr val="FFFFFF"/>
                </a:solidFill>
              </a:rPr>
              <a:t>.</a:t>
            </a:r>
            <a:br>
              <a:rPr lang="en-US" sz="4600" b="1">
                <a:solidFill>
                  <a:srgbClr val="FFFFFF"/>
                </a:solidFill>
              </a:rPr>
            </a:br>
            <a:endParaRPr lang="en-US" sz="4600" b="1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D302A"/>
          </a:solidFill>
          <a:ln w="25400">
            <a:solidFill>
              <a:srgbClr val="4D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58F3D3A7-3B6C-A74D-9915-2A6F89284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4" r="4657" b="2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7"/>
          </a:xfrm>
        </p:spPr>
        <p:txBody>
          <a:bodyPr>
            <a:noAutofit/>
          </a:bodyPr>
          <a:lstStyle/>
          <a:p>
            <a:pPr algn="ctr"/>
            <a:r>
              <a:rPr lang="es-ES" sz="3600" b="1">
                <a:solidFill>
                  <a:schemeClr val="tx2">
                    <a:lumMod val="50000"/>
                  </a:schemeClr>
                </a:solidFill>
              </a:rPr>
              <a:t>CAPNOGRAFIA: DEFINICION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C231512-0C8F-DC4B-B50A-4B6198DA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/>
              <a:t>La raíz griega </a:t>
            </a:r>
            <a:r>
              <a:rPr lang="es-ES" i="1">
                <a:solidFill>
                  <a:srgbClr val="C00000"/>
                </a:solidFill>
              </a:rPr>
              <a:t>Kapnos</a:t>
            </a:r>
            <a:r>
              <a:rPr lang="es-ES" i="1"/>
              <a:t>,  que significa humo, da origen a las palabras capnometria y capnografía ( el CO</a:t>
            </a:r>
            <a:r>
              <a:rPr lang="es-ES" sz="2000" i="1"/>
              <a:t>2 </a:t>
            </a:r>
            <a:r>
              <a:rPr lang="es-ES" sz="2400"/>
              <a:t>es</a:t>
            </a:r>
            <a:r>
              <a:rPr lang="es-ES" sz="2000"/>
              <a:t> “</a:t>
            </a:r>
            <a:r>
              <a:rPr lang="es-ES" sz="2400"/>
              <a:t>el humo” producido por las células). La capnometría indica la tensión ( o concentración) de CO</a:t>
            </a:r>
            <a:r>
              <a:rPr lang="es-ES" sz="1800"/>
              <a:t>2</a:t>
            </a:r>
            <a:r>
              <a:rPr lang="es-ES" sz="2400"/>
              <a:t> en el gas espirado durante el ciclo respiratorio ( EtCO</a:t>
            </a:r>
            <a:r>
              <a:rPr lang="es-ES" sz="1800"/>
              <a:t>2</a:t>
            </a:r>
            <a:r>
              <a:rPr lang="es-ES" sz="2400"/>
              <a:t>). Este está relacionado con la concentración  de CO</a:t>
            </a:r>
            <a:r>
              <a:rPr lang="es-ES" sz="1800"/>
              <a:t>2</a:t>
            </a:r>
            <a:r>
              <a:rPr lang="es-ES" sz="2400"/>
              <a:t> a nivel alveolar (P</a:t>
            </a:r>
            <a:r>
              <a:rPr lang="es-ES" sz="1800"/>
              <a:t>A</a:t>
            </a:r>
            <a:r>
              <a:rPr lang="es-ES" sz="2400"/>
              <a:t>CO</a:t>
            </a:r>
            <a:r>
              <a:rPr lang="es-ES" sz="1800"/>
              <a:t>2</a:t>
            </a:r>
            <a:r>
              <a:rPr lang="es-ES" sz="2400"/>
              <a:t>) y arterial ( P</a:t>
            </a:r>
            <a:r>
              <a:rPr lang="es-ES" sz="1800"/>
              <a:t>a</a:t>
            </a:r>
            <a:r>
              <a:rPr lang="es-ES" sz="2400"/>
              <a:t>CO</a:t>
            </a:r>
            <a:r>
              <a:rPr lang="es-ES" sz="1800"/>
              <a:t>2</a:t>
            </a:r>
            <a:r>
              <a:rPr lang="es-ES" sz="2400"/>
              <a:t>). La medición  de la EtCO</a:t>
            </a:r>
            <a:r>
              <a:rPr lang="es-ES" sz="1800"/>
              <a:t>2 </a:t>
            </a:r>
            <a:r>
              <a:rPr lang="es-ES" sz="2400"/>
              <a:t>en urgencias es útil para evaluar la funcionalidad respiratoria ( e indirectamente la actividad cardiovascular, la metabólica celular y correcto funcionamiento y posicionamiento del circuito respiratorio</a:t>
            </a:r>
            <a:endParaRPr lang="es-ES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3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7"/>
          </a:xfrm>
        </p:spPr>
        <p:txBody>
          <a:bodyPr>
            <a:noAutofit/>
          </a:bodyPr>
          <a:lstStyle/>
          <a:p>
            <a:pPr algn="ctr"/>
            <a:r>
              <a:rPr lang="es-ES" sz="3600" b="1">
                <a:solidFill>
                  <a:schemeClr val="tx2">
                    <a:lumMod val="50000"/>
                  </a:schemeClr>
                </a:solidFill>
              </a:rPr>
              <a:t>CAPNOGRAFIA: DEFINICION</a:t>
            </a:r>
          </a:p>
        </p:txBody>
      </p:sp>
      <p:pic>
        <p:nvPicPr>
          <p:cNvPr id="7" name="Marcador de contenido 6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AEB270CC-DFF0-6245-83FF-8CA516714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85" y="1014413"/>
            <a:ext cx="11639030" cy="5707060"/>
          </a:xfrm>
        </p:spPr>
      </p:pic>
    </p:spTree>
    <p:extLst>
      <p:ext uri="{BB962C8B-B14F-4D97-AF65-F5344CB8AC3E}">
        <p14:creationId xmlns:p14="http://schemas.microsoft.com/office/powerpoint/2010/main" val="338030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7"/>
          </a:xfrm>
        </p:spPr>
        <p:txBody>
          <a:bodyPr>
            <a:noAutofit/>
          </a:bodyPr>
          <a:lstStyle/>
          <a:p>
            <a:r>
              <a:rPr lang="es-ES" sz="3600" b="1">
                <a:solidFill>
                  <a:schemeClr val="tx2">
                    <a:lumMod val="50000"/>
                  </a:schemeClr>
                </a:solidFill>
              </a:rPr>
              <a:t>CAPNOGRAFIA: DEFINICION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C231512-0C8F-DC4B-B50A-4B6198DA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En condiciones normales EtCO2 y PaCO2 con iguales ( +/- mmHg) pero en general podemos asumir que EtCO2&lt; PACO2&lt;PaCO2. Los valores normales de CO</a:t>
            </a:r>
            <a:r>
              <a:rPr lang="es-ES" sz="1800"/>
              <a:t>2</a:t>
            </a:r>
            <a:r>
              <a:rPr lang="es-ES" sz="2400"/>
              <a:t> están en el rango de </a:t>
            </a:r>
            <a:r>
              <a:rPr lang="es-ES" sz="2400" b="1">
                <a:solidFill>
                  <a:srgbClr val="C00000"/>
                </a:solidFill>
              </a:rPr>
              <a:t>35-45 mmHg </a:t>
            </a:r>
            <a:r>
              <a:rPr lang="es-ES" sz="2400"/>
              <a:t>(4,6-6 KP</a:t>
            </a:r>
            <a:r>
              <a:rPr lang="es-ES" sz="1800"/>
              <a:t>a</a:t>
            </a:r>
            <a:r>
              <a:rPr lang="es-ES" sz="2400"/>
              <a:t>).</a:t>
            </a:r>
            <a:endParaRPr lang="es-ES" sz="2400" b="1"/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La capnografía es la representación gráfica de los niveles de CO</a:t>
            </a:r>
            <a:r>
              <a:rPr lang="es-ES" sz="1800"/>
              <a:t>2</a:t>
            </a:r>
            <a:r>
              <a:rPr lang="es-ES" sz="2400"/>
              <a:t> durante todo el ciclo respiratorio. Esta no solo nos permite medir los niveles de CO</a:t>
            </a:r>
            <a:r>
              <a:rPr lang="es-ES" sz="1800"/>
              <a:t>2 </a:t>
            </a:r>
            <a:r>
              <a:rPr lang="es-ES" sz="2400"/>
              <a:t>sino que también nos ayuda en la individualización de complicaciones posibles en la atención del paciente en urgencias.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La capnometría nos permite un análisis cuantitativo (nos da un valor numérico) mientras que la capnografía no da un valor cuantitativo y cualitativo ( nos da un valor numérico y un registro gráfico.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46568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CAPNOGRAFIA TRANSCUTANEA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C231512-0C8F-DC4B-B50A-4B6198DA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377" y="2812887"/>
            <a:ext cx="4990184" cy="1877525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UN ELECTRODO COLOCADO EN LA OREJA FACILITA  LA DIFUSION DE LOS GASES A NIVEL DE LA PIEL CALENTANDO EL ELECTRODO.</a:t>
            </a:r>
          </a:p>
        </p:txBody>
      </p:sp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644D64EA-7F8D-714F-8516-4CB1D3BB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2472472"/>
            <a:ext cx="4552815" cy="37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CAPNOGRAFIA  CO</a:t>
            </a:r>
            <a:r>
              <a:rPr lang="es-ES" sz="3200" b="1">
                <a:solidFill>
                  <a:srgbClr val="FFFFFF"/>
                </a:solidFill>
              </a:rPr>
              <a:t>2</a:t>
            </a:r>
            <a:r>
              <a:rPr lang="es-ES" sz="4000" b="1">
                <a:solidFill>
                  <a:srgbClr val="FFFFFF"/>
                </a:solidFill>
              </a:rPr>
              <a:t> ESPIRADO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C231512-0C8F-DC4B-B50A-4B6198DA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80" y="2543175"/>
            <a:ext cx="5968870" cy="3555020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ES" sz="2400"/>
              <a:t>La concentración de CO</a:t>
            </a:r>
            <a:r>
              <a:rPr lang="es-ES" sz="1800"/>
              <a:t>2 </a:t>
            </a:r>
            <a:r>
              <a:rPr lang="es-ES" sz="2400"/>
              <a:t>al final de la espiración es medida mediante un análisis químico que se basa en un </a:t>
            </a:r>
            <a:r>
              <a:rPr lang="es-ES" sz="2400" b="1"/>
              <a:t>detector</a:t>
            </a:r>
            <a:r>
              <a:rPr lang="es-ES" sz="2400"/>
              <a:t> </a:t>
            </a:r>
            <a:r>
              <a:rPr lang="es-ES" sz="2400" b="1"/>
              <a:t>colorimétrico</a:t>
            </a:r>
            <a:r>
              <a:rPr lang="es-ES" sz="2400"/>
              <a:t>, cambiando el color de morado (ausencia de CO</a:t>
            </a:r>
            <a:r>
              <a:rPr lang="es-ES" sz="1800"/>
              <a:t>2</a:t>
            </a:r>
            <a:r>
              <a:rPr lang="es-ES" sz="2400"/>
              <a:t>) a amarillo cuando la concentración del gas aumenta.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s-ES" sz="2400"/>
              <a:t>Estos son útiles en situaciones de emergencias para distinguir intubación endotraqueal  de la esofágica.</a:t>
            </a:r>
          </a:p>
        </p:txBody>
      </p:sp>
      <p:pic>
        <p:nvPicPr>
          <p:cNvPr id="6" name="Imagen 5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78C20031-CB9E-4B4F-99F7-7B9454DC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537" y="2502165"/>
            <a:ext cx="4759989" cy="35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CAPNOGRAFIA  CO</a:t>
            </a:r>
            <a:r>
              <a:rPr lang="es-ES" sz="3200" b="1">
                <a:solidFill>
                  <a:srgbClr val="FFFFFF"/>
                </a:solidFill>
              </a:rPr>
              <a:t>2</a:t>
            </a:r>
            <a:r>
              <a:rPr lang="es-ES" sz="4000" b="1">
                <a:solidFill>
                  <a:srgbClr val="FFFFFF"/>
                </a:solidFill>
              </a:rPr>
              <a:t> ESPIRADO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C231512-0C8F-DC4B-B50A-4B6198DA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270117"/>
            <a:ext cx="5788105" cy="4344996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La concentración de CO</a:t>
            </a:r>
            <a:r>
              <a:rPr lang="es-ES" sz="1800"/>
              <a:t>2 </a:t>
            </a:r>
            <a:r>
              <a:rPr lang="es-ES" sz="2400"/>
              <a:t>al final de la espiración es medida mediante </a:t>
            </a:r>
            <a:r>
              <a:rPr lang="es-ES" sz="2400" b="1"/>
              <a:t>espectroscopia de absorción infrarroja</a:t>
            </a:r>
            <a:r>
              <a:rPr lang="es-ES" sz="240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Son los mas usados en la ventilación mecánica y aprovechan la capacidad del CO</a:t>
            </a:r>
            <a:r>
              <a:rPr lang="es-ES" sz="1800"/>
              <a:t>2</a:t>
            </a:r>
            <a:r>
              <a:rPr lang="es-ES" sz="2400"/>
              <a:t> de absorber luz infrarroja.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Se clasifican en analizadores centrales (mainstream), el foto detector está unido al tubo endotraqueal.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400"/>
          </a:p>
          <a:p>
            <a:pPr marL="0" indent="0" algn="just">
              <a:lnSpc>
                <a:spcPct val="150000"/>
              </a:lnSpc>
              <a:buNone/>
            </a:pPr>
            <a:endParaRPr lang="es-ES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993C31-2FD7-454C-B6A6-69A71F53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39" y="2502165"/>
            <a:ext cx="3916886" cy="39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CAPNOGRAFIA  CO</a:t>
            </a:r>
            <a:r>
              <a:rPr lang="es-ES" sz="3200" b="1">
                <a:solidFill>
                  <a:srgbClr val="FFFFFF"/>
                </a:solidFill>
              </a:rPr>
              <a:t>2</a:t>
            </a:r>
            <a:r>
              <a:rPr lang="es-ES" sz="4000" b="1">
                <a:solidFill>
                  <a:srgbClr val="FFFFFF"/>
                </a:solidFill>
              </a:rPr>
              <a:t> ESPIRADO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C231512-0C8F-DC4B-B50A-4B6198DA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270117"/>
            <a:ext cx="5128602" cy="4344996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Y los laterales (sidestream). El foto detector esta en el monitor y el gas llega a través de una tubuladura desde la conexión del tubo.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Esto supone un retraso en la medición y en las curvas ya que requiere que el gas ocupe la tubuladura y llegue al foto detector.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/>
              <a:t>Este sistema es el tenemos en el complejo del CHUB.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400"/>
          </a:p>
          <a:p>
            <a:pPr marL="0" indent="0" algn="just">
              <a:lnSpc>
                <a:spcPct val="150000"/>
              </a:lnSpc>
              <a:buNone/>
            </a:pPr>
            <a:endParaRPr lang="es-ES" sz="24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F7CCA9-197D-0949-9ED4-1BE9F9C533A1}"/>
              </a:ext>
            </a:extLst>
          </p:cNvPr>
          <p:cNvSpPr txBox="1"/>
          <p:nvPr/>
        </p:nvSpPr>
        <p:spPr>
          <a:xfrm>
            <a:off x="3157538" y="53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AA50BFBE-5385-7B4C-9815-BE51C55C6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9" t="532"/>
          <a:stretch/>
        </p:blipFill>
        <p:spPr>
          <a:xfrm>
            <a:off x="6657634" y="2686049"/>
            <a:ext cx="5254027" cy="32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6308-CA51-0E49-8EBE-5AE3725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7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ES" sz="3600" b="1">
                <a:solidFill>
                  <a:schemeClr val="tx2">
                    <a:lumMod val="50000"/>
                  </a:schemeClr>
                </a:solidFill>
              </a:rPr>
              <a:t>CAPNOGRAFIA: INTERPRETACIÓN. CAPNOGRAMA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72AFC5-2BC4-FD4C-A343-E32BAC568D5A}"/>
              </a:ext>
            </a:extLst>
          </p:cNvPr>
          <p:cNvSpPr txBox="1"/>
          <p:nvPr/>
        </p:nvSpPr>
        <p:spPr>
          <a:xfrm>
            <a:off x="104178" y="1365332"/>
            <a:ext cx="546871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>
                <a:highlight>
                  <a:srgbClr val="FFFF00"/>
                </a:highlight>
              </a:rPr>
              <a:t>Fase I</a:t>
            </a:r>
            <a:r>
              <a:rPr lang="es-ES" sz="2400"/>
              <a:t>: inicio de inspiración , el gas procede el espacio muerto no hay CO</a:t>
            </a:r>
            <a:r>
              <a:rPr lang="es-ES"/>
              <a:t>2.</a:t>
            </a:r>
          </a:p>
          <a:p>
            <a:pPr algn="just">
              <a:lnSpc>
                <a:spcPct val="150000"/>
              </a:lnSpc>
            </a:pPr>
            <a:r>
              <a:rPr lang="es-ES" sz="2400">
                <a:highlight>
                  <a:srgbClr val="808000"/>
                </a:highlight>
              </a:rPr>
              <a:t>Fase II:</a:t>
            </a:r>
            <a:r>
              <a:rPr lang="es-ES" sz="2400"/>
              <a:t> Elevación rápida del CO</a:t>
            </a:r>
            <a:r>
              <a:rPr lang="es-ES"/>
              <a:t>2</a:t>
            </a:r>
            <a:r>
              <a:rPr lang="es-ES" sz="2400"/>
              <a:t>, gas procede de alveolos y de vías aéreas superiores.</a:t>
            </a:r>
          </a:p>
          <a:p>
            <a:pPr algn="just">
              <a:lnSpc>
                <a:spcPct val="150000"/>
              </a:lnSpc>
            </a:pPr>
            <a:r>
              <a:rPr lang="es-ES" sz="2400">
                <a:highlight>
                  <a:srgbClr val="FF0000"/>
                </a:highlight>
              </a:rPr>
              <a:t>Fase III</a:t>
            </a:r>
            <a:r>
              <a:rPr lang="es-ES" sz="2400"/>
              <a:t>: Meseta o </a:t>
            </a:r>
            <a:r>
              <a:rPr lang="es-ES" sz="2400" b="1" i="1"/>
              <a:t>plateau</a:t>
            </a:r>
            <a:r>
              <a:rPr lang="es-ES" sz="2400" i="1"/>
              <a:t> </a:t>
            </a:r>
            <a:r>
              <a:rPr lang="es-ES" sz="2400"/>
              <a:t>, todo el gas procede de los alveolos.</a:t>
            </a:r>
          </a:p>
          <a:p>
            <a:pPr algn="just">
              <a:lnSpc>
                <a:spcPct val="150000"/>
              </a:lnSpc>
            </a:pPr>
            <a:r>
              <a:rPr lang="es-ES" sz="2400">
                <a:highlight>
                  <a:srgbClr val="FF00FF"/>
                </a:highlight>
              </a:rPr>
              <a:t>Fase IV</a:t>
            </a:r>
            <a:r>
              <a:rPr lang="es-ES" sz="2400"/>
              <a:t>: Descenso rápido por inspiración.</a:t>
            </a:r>
          </a:p>
        </p:txBody>
      </p:sp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1F56F9E-0F3F-E34B-88FC-6D4DF1950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2470"/>
            <a:ext cx="5991822" cy="42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0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CAPNOGRAFIA</vt:lpstr>
      <vt:lpstr>CAPNOGRAFIA: DEFINICION</vt:lpstr>
      <vt:lpstr>CAPNOGRAFIA: DEFINICION</vt:lpstr>
      <vt:lpstr>CAPNOGRAFIA: DEFINICION</vt:lpstr>
      <vt:lpstr>CAPNOGRAFIA TRANSCUTANEA</vt:lpstr>
      <vt:lpstr>CAPNOGRAFIA  CO2 ESPIRADO</vt:lpstr>
      <vt:lpstr>CAPNOGRAFIA  CO2 ESPIRADO</vt:lpstr>
      <vt:lpstr>CAPNOGRAFIA  CO2 ESPIRADO</vt:lpstr>
      <vt:lpstr>CAPNOGRAFIA: INTERPRETACIÓN. CAPNOGRAMA</vt:lpstr>
      <vt:lpstr>CAPNOGRAFIA: INTERPRETACIÓN   DE CIFRAS</vt:lpstr>
      <vt:lpstr>CAPNOGRAFIA: INTERPRETACIÓN GRAFICAS</vt:lpstr>
      <vt:lpstr>CAPNOGRAFIA: USO EN URGENCIAS</vt:lpstr>
      <vt:lpstr>Muchas gracias por vuestra atención.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CAPNOGRAFIA</dc:title>
  <dc:creator>jorge.royano@icloud.com</dc:creator>
  <cp:lastModifiedBy>JORGE ANTONIO ROYANO HERNANDEZ</cp:lastModifiedBy>
  <cp:revision>2</cp:revision>
  <dcterms:created xsi:type="dcterms:W3CDTF">2020-11-02T21:37:37Z</dcterms:created>
  <dcterms:modified xsi:type="dcterms:W3CDTF">2021-10-17T11:43:27Z</dcterms:modified>
</cp:coreProperties>
</file>